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1" r:id="rId4"/>
  </p:sldMasterIdLst>
  <p:notesMasterIdLst>
    <p:notesMasterId r:id="rId13"/>
  </p:notesMasterIdLst>
  <p:handoutMasterIdLst>
    <p:handoutMasterId r:id="rId14"/>
  </p:handoutMasterIdLst>
  <p:sldIdLst>
    <p:sldId id="510" r:id="rId5"/>
    <p:sldId id="511" r:id="rId6"/>
    <p:sldId id="502" r:id="rId7"/>
    <p:sldId id="503" r:id="rId8"/>
    <p:sldId id="504" r:id="rId9"/>
    <p:sldId id="509" r:id="rId10"/>
    <p:sldId id="516" r:id="rId11"/>
    <p:sldId id="515" r:id="rId12"/>
  </p:sldIdLst>
  <p:sldSz cx="9144000" cy="6858000" type="screen4x3"/>
  <p:notesSz cx="9296400" cy="7010400"/>
  <p:custDataLst>
    <p:tags r:id="rId15"/>
  </p:custDataLst>
  <p:defaultTextStyle>
    <a:defPPr>
      <a:defRPr lang="en-US"/>
    </a:defPPr>
    <a:lvl1pPr marL="0" algn="l" defTabSz="457070" rtl="0" eaLnBrk="1" latinLnBrk="0" hangingPunct="1">
      <a:defRPr sz="1800" kern="1200">
        <a:solidFill>
          <a:schemeClr val="tx1"/>
        </a:solidFill>
        <a:latin typeface="+mn-lt"/>
        <a:ea typeface="+mn-ea"/>
        <a:cs typeface="+mn-cs"/>
      </a:defRPr>
    </a:lvl1pPr>
    <a:lvl2pPr marL="457070" algn="l" defTabSz="457070" rtl="0" eaLnBrk="1" latinLnBrk="0" hangingPunct="1">
      <a:defRPr sz="1800" kern="1200">
        <a:solidFill>
          <a:schemeClr val="tx1"/>
        </a:solidFill>
        <a:latin typeface="+mn-lt"/>
        <a:ea typeface="+mn-ea"/>
        <a:cs typeface="+mn-cs"/>
      </a:defRPr>
    </a:lvl2pPr>
    <a:lvl3pPr marL="914139" algn="l" defTabSz="457070" rtl="0" eaLnBrk="1" latinLnBrk="0" hangingPunct="1">
      <a:defRPr sz="1800" kern="1200">
        <a:solidFill>
          <a:schemeClr val="tx1"/>
        </a:solidFill>
        <a:latin typeface="+mn-lt"/>
        <a:ea typeface="+mn-ea"/>
        <a:cs typeface="+mn-cs"/>
      </a:defRPr>
    </a:lvl3pPr>
    <a:lvl4pPr marL="1371208" algn="l" defTabSz="457070" rtl="0" eaLnBrk="1" latinLnBrk="0" hangingPunct="1">
      <a:defRPr sz="1800" kern="1200">
        <a:solidFill>
          <a:schemeClr val="tx1"/>
        </a:solidFill>
        <a:latin typeface="+mn-lt"/>
        <a:ea typeface="+mn-ea"/>
        <a:cs typeface="+mn-cs"/>
      </a:defRPr>
    </a:lvl4pPr>
    <a:lvl5pPr marL="1828278" algn="l" defTabSz="457070" rtl="0" eaLnBrk="1" latinLnBrk="0" hangingPunct="1">
      <a:defRPr sz="1800" kern="1200">
        <a:solidFill>
          <a:schemeClr val="tx1"/>
        </a:solidFill>
        <a:latin typeface="+mn-lt"/>
        <a:ea typeface="+mn-ea"/>
        <a:cs typeface="+mn-cs"/>
      </a:defRPr>
    </a:lvl5pPr>
    <a:lvl6pPr marL="2285348" algn="l" defTabSz="457070" rtl="0" eaLnBrk="1" latinLnBrk="0" hangingPunct="1">
      <a:defRPr sz="1800" kern="1200">
        <a:solidFill>
          <a:schemeClr val="tx1"/>
        </a:solidFill>
        <a:latin typeface="+mn-lt"/>
        <a:ea typeface="+mn-ea"/>
        <a:cs typeface="+mn-cs"/>
      </a:defRPr>
    </a:lvl6pPr>
    <a:lvl7pPr marL="2742417" algn="l" defTabSz="457070" rtl="0" eaLnBrk="1" latinLnBrk="0" hangingPunct="1">
      <a:defRPr sz="1800" kern="1200">
        <a:solidFill>
          <a:schemeClr val="tx1"/>
        </a:solidFill>
        <a:latin typeface="+mn-lt"/>
        <a:ea typeface="+mn-ea"/>
        <a:cs typeface="+mn-cs"/>
      </a:defRPr>
    </a:lvl7pPr>
    <a:lvl8pPr marL="3199487" algn="l" defTabSz="457070" rtl="0" eaLnBrk="1" latinLnBrk="0" hangingPunct="1">
      <a:defRPr sz="1800" kern="1200">
        <a:solidFill>
          <a:schemeClr val="tx1"/>
        </a:solidFill>
        <a:latin typeface="+mn-lt"/>
        <a:ea typeface="+mn-ea"/>
        <a:cs typeface="+mn-cs"/>
      </a:defRPr>
    </a:lvl8pPr>
    <a:lvl9pPr marL="3656556" algn="l" defTabSz="45707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2880">
          <p15:clr>
            <a:srgbClr val="A4A3A4"/>
          </p15:clr>
        </p15:guide>
      </p15:sldGuideLst>
    </p:ext>
    <p:ext uri="{2D200454-40CA-4A62-9FC3-DE9A4176ACB9}">
      <p15:notesGuideLst xmlns:p15="http://schemas.microsoft.com/office/powerpoint/2012/main">
        <p15:guide id="1" orient="horz" pos="4656">
          <p15:clr>
            <a:srgbClr val="A4A3A4"/>
          </p15:clr>
        </p15:guide>
        <p15:guide id="2" pos="2928">
          <p15:clr>
            <a:srgbClr val="A4A3A4"/>
          </p15:clr>
        </p15:guide>
        <p15:guide id="3" orient="horz" pos="2928">
          <p15:clr>
            <a:srgbClr val="A4A3A4"/>
          </p15:clr>
        </p15:guide>
        <p15:guide id="4" pos="2208">
          <p15:clr>
            <a:srgbClr val="A4A3A4"/>
          </p15:clr>
        </p15:guide>
        <p15:guide id="5" orient="horz" pos="3511">
          <p15:clr>
            <a:srgbClr val="A4A3A4"/>
          </p15:clr>
        </p15:guide>
        <p15:guide id="6" orient="horz" pos="2208">
          <p15:clr>
            <a:srgbClr val="A4A3A4"/>
          </p15:clr>
        </p15:guide>
        <p15:guide id="7" pos="388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Zintl, Cristina" initials="ZC" lastIdx="1" clrIdx="0"/>
  <p:cmAuthor id="1" name="Luis" initials="L" lastIdx="1" clrIdx="1">
    <p:extLst>
      <p:ext uri="{19B8F6BF-5375-455C-9EA6-DF929625EA0E}">
        <p15:presenceInfo xmlns:p15="http://schemas.microsoft.com/office/powerpoint/2012/main" userId="Lui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AC7"/>
    <a:srgbClr val="595959"/>
    <a:srgbClr val="009BC7"/>
    <a:srgbClr val="009BBE"/>
    <a:srgbClr val="73B632"/>
    <a:srgbClr val="0090BE"/>
    <a:srgbClr val="007EA6"/>
    <a:srgbClr val="BB0202"/>
    <a:srgbClr val="6D6E71"/>
    <a:srgbClr val="93959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9167" autoAdjust="0"/>
  </p:normalViewPr>
  <p:slideViewPr>
    <p:cSldViewPr snapToGrid="0" snapToObjects="1">
      <p:cViewPr varScale="1">
        <p:scale>
          <a:sx n="99" d="100"/>
          <a:sy n="99" d="100"/>
        </p:scale>
        <p:origin x="1341" y="45"/>
      </p:cViewPr>
      <p:guideLst>
        <p:guide orient="horz" pos="2184"/>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136"/>
    </p:cViewPr>
  </p:sorterViewPr>
  <p:notesViewPr>
    <p:cSldViewPr snapToGrid="0" snapToObjects="1">
      <p:cViewPr varScale="1">
        <p:scale>
          <a:sx n="112" d="100"/>
          <a:sy n="112" d="100"/>
        </p:scale>
        <p:origin x="2364" y="108"/>
      </p:cViewPr>
      <p:guideLst>
        <p:guide orient="horz" pos="4656"/>
        <p:guide pos="2928"/>
        <p:guide orient="horz" pos="2928"/>
        <p:guide pos="2208"/>
        <p:guide orient="horz" pos="3511"/>
        <p:guide orient="horz" pos="2208"/>
        <p:guide pos="3883"/>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4" tIns="46587" rIns="93174" bIns="46587" rtlCol="0"/>
          <a:lstStyle>
            <a:lvl1pPr algn="l">
              <a:defRPr sz="1300"/>
            </a:lvl1pPr>
          </a:lstStyle>
          <a:p>
            <a:endParaRPr lang="en-US" dirty="0"/>
          </a:p>
        </p:txBody>
      </p:sp>
      <p:sp>
        <p:nvSpPr>
          <p:cNvPr id="3" name="Date Placeholder 2"/>
          <p:cNvSpPr>
            <a:spLocks noGrp="1"/>
          </p:cNvSpPr>
          <p:nvPr>
            <p:ph type="dt" sz="quarter" idx="1"/>
          </p:nvPr>
        </p:nvSpPr>
        <p:spPr>
          <a:xfrm>
            <a:off x="5265808" y="0"/>
            <a:ext cx="4028440" cy="350520"/>
          </a:xfrm>
          <a:prstGeom prst="rect">
            <a:avLst/>
          </a:prstGeom>
        </p:spPr>
        <p:txBody>
          <a:bodyPr vert="horz" lIns="93174" tIns="46587" rIns="93174" bIns="46587" rtlCol="0"/>
          <a:lstStyle>
            <a:lvl1pPr algn="r">
              <a:defRPr sz="1300"/>
            </a:lvl1pPr>
          </a:lstStyle>
          <a:p>
            <a:fld id="{044A6BFE-9AF9-7C4F-B302-64CD1F87FBE0}" type="datetime1">
              <a:rPr lang="en-US" smtClean="0"/>
              <a:t>7/16/2020</a:t>
            </a:fld>
            <a:endParaRPr lang="en-US" dirty="0"/>
          </a:p>
        </p:txBody>
      </p:sp>
      <p:sp>
        <p:nvSpPr>
          <p:cNvPr id="4" name="Footer Placeholder 3"/>
          <p:cNvSpPr>
            <a:spLocks noGrp="1"/>
          </p:cNvSpPr>
          <p:nvPr>
            <p:ph type="ftr" sz="quarter" idx="2"/>
          </p:nvPr>
        </p:nvSpPr>
        <p:spPr>
          <a:xfrm>
            <a:off x="0" y="6658664"/>
            <a:ext cx="4028440" cy="350520"/>
          </a:xfrm>
          <a:prstGeom prst="rect">
            <a:avLst/>
          </a:prstGeom>
        </p:spPr>
        <p:txBody>
          <a:bodyPr vert="horz" lIns="93174" tIns="46587" rIns="93174" bIns="46587" rtlCol="0" anchor="b"/>
          <a:lstStyle>
            <a:lvl1pPr algn="l">
              <a:defRPr sz="1300"/>
            </a:lvl1pPr>
          </a:lstStyle>
          <a:p>
            <a:endParaRPr lang="en-US" dirty="0"/>
          </a:p>
        </p:txBody>
      </p:sp>
      <p:sp>
        <p:nvSpPr>
          <p:cNvPr id="5" name="Slide Number Placeholder 4"/>
          <p:cNvSpPr>
            <a:spLocks noGrp="1"/>
          </p:cNvSpPr>
          <p:nvPr>
            <p:ph type="sldNum" sz="quarter" idx="3"/>
          </p:nvPr>
        </p:nvSpPr>
        <p:spPr>
          <a:xfrm>
            <a:off x="5265808" y="6658664"/>
            <a:ext cx="4028440" cy="350520"/>
          </a:xfrm>
          <a:prstGeom prst="rect">
            <a:avLst/>
          </a:prstGeom>
        </p:spPr>
        <p:txBody>
          <a:bodyPr vert="horz" lIns="93174" tIns="46587" rIns="93174" bIns="46587" rtlCol="0" anchor="b"/>
          <a:lstStyle>
            <a:lvl1pPr algn="r">
              <a:defRPr sz="1300"/>
            </a:lvl1pPr>
          </a:lstStyle>
          <a:p>
            <a:fld id="{ABDAE3C6-9575-4B4D-9937-ABA3BDF3F538}" type="slidenum">
              <a:rPr lang="en-US" smtClean="0"/>
              <a:t>‹#›</a:t>
            </a:fld>
            <a:endParaRPr lang="en-US" dirty="0"/>
          </a:p>
        </p:txBody>
      </p:sp>
    </p:spTree>
    <p:extLst>
      <p:ext uri="{BB962C8B-B14F-4D97-AF65-F5344CB8AC3E}">
        <p14:creationId xmlns:p14="http://schemas.microsoft.com/office/powerpoint/2010/main" val="26624982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4" tIns="46587" rIns="93174" bIns="46587" rtlCol="0"/>
          <a:lstStyle>
            <a:lvl1pPr algn="l">
              <a:defRPr sz="1300"/>
            </a:lvl1pPr>
          </a:lstStyle>
          <a:p>
            <a:endParaRPr lang="en-US" dirty="0"/>
          </a:p>
        </p:txBody>
      </p:sp>
      <p:sp>
        <p:nvSpPr>
          <p:cNvPr id="3" name="Date Placeholder 2"/>
          <p:cNvSpPr>
            <a:spLocks noGrp="1"/>
          </p:cNvSpPr>
          <p:nvPr>
            <p:ph type="dt" idx="1"/>
          </p:nvPr>
        </p:nvSpPr>
        <p:spPr>
          <a:xfrm>
            <a:off x="5265808" y="0"/>
            <a:ext cx="4028440" cy="350520"/>
          </a:xfrm>
          <a:prstGeom prst="rect">
            <a:avLst/>
          </a:prstGeom>
        </p:spPr>
        <p:txBody>
          <a:bodyPr vert="horz" lIns="93174" tIns="46587" rIns="93174" bIns="46587" rtlCol="0"/>
          <a:lstStyle>
            <a:lvl1pPr algn="r">
              <a:defRPr sz="1300"/>
            </a:lvl1pPr>
          </a:lstStyle>
          <a:p>
            <a:fld id="{70A44E0C-DE4A-054B-AA47-B6F6A43B21F6}" type="datetime1">
              <a:rPr lang="en-US" smtClean="0"/>
              <a:t>7/16/2020</a:t>
            </a:fld>
            <a:endParaRPr lang="en-US" dirty="0"/>
          </a:p>
        </p:txBody>
      </p:sp>
      <p:sp>
        <p:nvSpPr>
          <p:cNvPr id="4" name="Slide Image Placeholder 3"/>
          <p:cNvSpPr>
            <a:spLocks noGrp="1" noRot="1" noChangeAspect="1"/>
          </p:cNvSpPr>
          <p:nvPr>
            <p:ph type="sldImg" idx="2"/>
          </p:nvPr>
        </p:nvSpPr>
        <p:spPr>
          <a:xfrm>
            <a:off x="2897188" y="527050"/>
            <a:ext cx="3505200" cy="2628900"/>
          </a:xfrm>
          <a:prstGeom prst="rect">
            <a:avLst/>
          </a:prstGeom>
          <a:noFill/>
          <a:ln w="12700">
            <a:solidFill>
              <a:prstClr val="black"/>
            </a:solidFill>
          </a:ln>
        </p:spPr>
        <p:txBody>
          <a:bodyPr vert="horz" lIns="93174" tIns="46587" rIns="93174" bIns="46587" rtlCol="0" anchor="ctr"/>
          <a:lstStyle/>
          <a:p>
            <a:endParaRPr lang="en-US" dirty="0"/>
          </a:p>
        </p:txBody>
      </p:sp>
      <p:sp>
        <p:nvSpPr>
          <p:cNvPr id="5" name="Notes Placeholder 4"/>
          <p:cNvSpPr>
            <a:spLocks noGrp="1"/>
          </p:cNvSpPr>
          <p:nvPr>
            <p:ph type="body" sz="quarter" idx="3"/>
          </p:nvPr>
        </p:nvSpPr>
        <p:spPr>
          <a:xfrm>
            <a:off x="929640" y="3329940"/>
            <a:ext cx="7437120" cy="3154680"/>
          </a:xfrm>
          <a:prstGeom prst="rect">
            <a:avLst/>
          </a:prstGeom>
        </p:spPr>
        <p:txBody>
          <a:bodyPr vert="horz" lIns="93174" tIns="46587" rIns="93174"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0520"/>
          </a:xfrm>
          <a:prstGeom prst="rect">
            <a:avLst/>
          </a:prstGeom>
        </p:spPr>
        <p:txBody>
          <a:bodyPr vert="horz" lIns="93174" tIns="46587" rIns="93174" bIns="46587" rtlCol="0" anchor="b"/>
          <a:lstStyle>
            <a:lvl1pPr algn="l">
              <a:defRPr sz="1300"/>
            </a:lvl1pPr>
          </a:lstStyle>
          <a:p>
            <a:endParaRPr lang="en-US" dirty="0"/>
          </a:p>
        </p:txBody>
      </p:sp>
      <p:sp>
        <p:nvSpPr>
          <p:cNvPr id="7" name="Slide Number Placeholder 6"/>
          <p:cNvSpPr>
            <a:spLocks noGrp="1"/>
          </p:cNvSpPr>
          <p:nvPr>
            <p:ph type="sldNum" sz="quarter" idx="5"/>
          </p:nvPr>
        </p:nvSpPr>
        <p:spPr>
          <a:xfrm>
            <a:off x="5265808" y="6658664"/>
            <a:ext cx="4028440" cy="350520"/>
          </a:xfrm>
          <a:prstGeom prst="rect">
            <a:avLst/>
          </a:prstGeom>
        </p:spPr>
        <p:txBody>
          <a:bodyPr vert="horz" lIns="93174" tIns="46587" rIns="93174" bIns="46587" rtlCol="0" anchor="b"/>
          <a:lstStyle>
            <a:lvl1pPr algn="r">
              <a:defRPr sz="1300"/>
            </a:lvl1pPr>
          </a:lstStyle>
          <a:p>
            <a:fld id="{1489C3B9-B0A0-4414-9F4A-F6C2F087AAB6}" type="slidenum">
              <a:rPr lang="en-US" smtClean="0"/>
              <a:t>‹#›</a:t>
            </a:fld>
            <a:endParaRPr lang="en-US" dirty="0"/>
          </a:p>
        </p:txBody>
      </p:sp>
    </p:spTree>
    <p:extLst>
      <p:ext uri="{BB962C8B-B14F-4D97-AF65-F5344CB8AC3E}">
        <p14:creationId xmlns:p14="http://schemas.microsoft.com/office/powerpoint/2010/main" val="4158809572"/>
      </p:ext>
    </p:extLst>
  </p:cSld>
  <p:clrMap bg1="lt1" tx1="dk1" bg2="lt2" tx2="dk2" accent1="accent1" accent2="accent2" accent3="accent3" accent4="accent4" accent5="accent5" accent6="accent6" hlink="hlink" folHlink="folHlink"/>
  <p:hf hdr="0" ftr="0" dt="0"/>
  <p:notesStyle>
    <a:lvl1pPr marL="0" algn="l" defTabSz="914139" rtl="0" eaLnBrk="1" latinLnBrk="0" hangingPunct="1">
      <a:defRPr sz="1200" kern="1200">
        <a:solidFill>
          <a:schemeClr val="tx1"/>
        </a:solidFill>
        <a:latin typeface="+mn-lt"/>
        <a:ea typeface="+mn-ea"/>
        <a:cs typeface="+mn-cs"/>
      </a:defRPr>
    </a:lvl1pPr>
    <a:lvl2pPr marL="457070" algn="l" defTabSz="914139" rtl="0" eaLnBrk="1" latinLnBrk="0" hangingPunct="1">
      <a:defRPr sz="1200" kern="1200">
        <a:solidFill>
          <a:schemeClr val="tx1"/>
        </a:solidFill>
        <a:latin typeface="+mn-lt"/>
        <a:ea typeface="+mn-ea"/>
        <a:cs typeface="+mn-cs"/>
      </a:defRPr>
    </a:lvl2pPr>
    <a:lvl3pPr marL="914139" algn="l" defTabSz="914139" rtl="0" eaLnBrk="1" latinLnBrk="0" hangingPunct="1">
      <a:defRPr sz="1200" kern="1200">
        <a:solidFill>
          <a:schemeClr val="tx1"/>
        </a:solidFill>
        <a:latin typeface="+mn-lt"/>
        <a:ea typeface="+mn-ea"/>
        <a:cs typeface="+mn-cs"/>
      </a:defRPr>
    </a:lvl3pPr>
    <a:lvl4pPr marL="1371208" algn="l" defTabSz="914139" rtl="0" eaLnBrk="1" latinLnBrk="0" hangingPunct="1">
      <a:defRPr sz="1200" kern="1200">
        <a:solidFill>
          <a:schemeClr val="tx1"/>
        </a:solidFill>
        <a:latin typeface="+mn-lt"/>
        <a:ea typeface="+mn-ea"/>
        <a:cs typeface="+mn-cs"/>
      </a:defRPr>
    </a:lvl4pPr>
    <a:lvl5pPr marL="1828278" algn="l" defTabSz="914139" rtl="0" eaLnBrk="1" latinLnBrk="0" hangingPunct="1">
      <a:defRPr sz="1200" kern="1200">
        <a:solidFill>
          <a:schemeClr val="tx1"/>
        </a:solidFill>
        <a:latin typeface="+mn-lt"/>
        <a:ea typeface="+mn-ea"/>
        <a:cs typeface="+mn-cs"/>
      </a:defRPr>
    </a:lvl5pPr>
    <a:lvl6pPr marL="2285348" algn="l" defTabSz="914139" rtl="0" eaLnBrk="1" latinLnBrk="0" hangingPunct="1">
      <a:defRPr sz="1200" kern="1200">
        <a:solidFill>
          <a:schemeClr val="tx1"/>
        </a:solidFill>
        <a:latin typeface="+mn-lt"/>
        <a:ea typeface="+mn-ea"/>
        <a:cs typeface="+mn-cs"/>
      </a:defRPr>
    </a:lvl6pPr>
    <a:lvl7pPr marL="2742417" algn="l" defTabSz="914139" rtl="0" eaLnBrk="1" latinLnBrk="0" hangingPunct="1">
      <a:defRPr sz="1200" kern="1200">
        <a:solidFill>
          <a:schemeClr val="tx1"/>
        </a:solidFill>
        <a:latin typeface="+mn-lt"/>
        <a:ea typeface="+mn-ea"/>
        <a:cs typeface="+mn-cs"/>
      </a:defRPr>
    </a:lvl7pPr>
    <a:lvl8pPr marL="3199487" algn="l" defTabSz="914139" rtl="0" eaLnBrk="1" latinLnBrk="0" hangingPunct="1">
      <a:defRPr sz="1200" kern="1200">
        <a:solidFill>
          <a:schemeClr val="tx1"/>
        </a:solidFill>
        <a:latin typeface="+mn-lt"/>
        <a:ea typeface="+mn-ea"/>
        <a:cs typeface="+mn-cs"/>
      </a:defRPr>
    </a:lvl8pPr>
    <a:lvl9pPr marL="3656556" algn="l" defTabSz="91413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1489C3B9-B0A0-4414-9F4A-F6C2F087AAB6}" type="slidenum">
              <a:rPr lang="en-US" smtClean="0"/>
              <a:t>1</a:t>
            </a:fld>
            <a:endParaRPr lang="en-US" dirty="0"/>
          </a:p>
        </p:txBody>
      </p:sp>
    </p:spTree>
    <p:extLst>
      <p:ext uri="{BB962C8B-B14F-4D97-AF65-F5344CB8AC3E}">
        <p14:creationId xmlns:p14="http://schemas.microsoft.com/office/powerpoint/2010/main" val="42265540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1489C3B9-B0A0-4414-9F4A-F6C2F087AAB6}" type="slidenum">
              <a:rPr lang="en-US" smtClean="0"/>
              <a:t>2</a:t>
            </a:fld>
            <a:endParaRPr lang="en-US" dirty="0"/>
          </a:p>
        </p:txBody>
      </p:sp>
    </p:spTree>
    <p:extLst>
      <p:ext uri="{BB962C8B-B14F-4D97-AF65-F5344CB8AC3E}">
        <p14:creationId xmlns:p14="http://schemas.microsoft.com/office/powerpoint/2010/main" val="34468448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1489C3B9-B0A0-4414-9F4A-F6C2F087AAB6}" type="slidenum">
              <a:rPr lang="en-US" smtClean="0"/>
              <a:t>3</a:t>
            </a:fld>
            <a:endParaRPr lang="en-US" dirty="0"/>
          </a:p>
        </p:txBody>
      </p:sp>
    </p:spTree>
    <p:extLst>
      <p:ext uri="{BB962C8B-B14F-4D97-AF65-F5344CB8AC3E}">
        <p14:creationId xmlns:p14="http://schemas.microsoft.com/office/powerpoint/2010/main" val="24501091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1489C3B9-B0A0-4414-9F4A-F6C2F087AAB6}" type="slidenum">
              <a:rPr lang="en-US" smtClean="0"/>
              <a:t>4</a:t>
            </a:fld>
            <a:endParaRPr lang="en-US" dirty="0"/>
          </a:p>
        </p:txBody>
      </p:sp>
    </p:spTree>
    <p:extLst>
      <p:ext uri="{BB962C8B-B14F-4D97-AF65-F5344CB8AC3E}">
        <p14:creationId xmlns:p14="http://schemas.microsoft.com/office/powerpoint/2010/main" val="1969089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1489C3B9-B0A0-4414-9F4A-F6C2F087AAB6}" type="slidenum">
              <a:rPr lang="en-US" smtClean="0"/>
              <a:t>5</a:t>
            </a:fld>
            <a:endParaRPr lang="en-US" dirty="0"/>
          </a:p>
        </p:txBody>
      </p:sp>
    </p:spTree>
    <p:extLst>
      <p:ext uri="{BB962C8B-B14F-4D97-AF65-F5344CB8AC3E}">
        <p14:creationId xmlns:p14="http://schemas.microsoft.com/office/powerpoint/2010/main" val="5425928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1489C3B9-B0A0-4414-9F4A-F6C2F087AAB6}" type="slidenum">
              <a:rPr lang="en-US" smtClean="0"/>
              <a:t>6</a:t>
            </a:fld>
            <a:endParaRPr lang="en-US" dirty="0"/>
          </a:p>
        </p:txBody>
      </p:sp>
    </p:spTree>
    <p:extLst>
      <p:ext uri="{BB962C8B-B14F-4D97-AF65-F5344CB8AC3E}">
        <p14:creationId xmlns:p14="http://schemas.microsoft.com/office/powerpoint/2010/main" val="40639064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1489C3B9-B0A0-4414-9F4A-F6C2F087AAB6}" type="slidenum">
              <a:rPr lang="en-US" smtClean="0"/>
              <a:t>7</a:t>
            </a:fld>
            <a:endParaRPr lang="en-US" dirty="0"/>
          </a:p>
        </p:txBody>
      </p:sp>
    </p:spTree>
    <p:extLst>
      <p:ext uri="{BB962C8B-B14F-4D97-AF65-F5344CB8AC3E}">
        <p14:creationId xmlns:p14="http://schemas.microsoft.com/office/powerpoint/2010/main" val="36259759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1489C3B9-B0A0-4414-9F4A-F6C2F087AAB6}" type="slidenum">
              <a:rPr lang="en-US" smtClean="0"/>
              <a:t>8</a:t>
            </a:fld>
            <a:endParaRPr lang="en-US" dirty="0"/>
          </a:p>
        </p:txBody>
      </p:sp>
    </p:spTree>
    <p:extLst>
      <p:ext uri="{BB962C8B-B14F-4D97-AF65-F5344CB8AC3E}">
        <p14:creationId xmlns:p14="http://schemas.microsoft.com/office/powerpoint/2010/main" val="11244095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jpeg"/><Relationship Id="rId4" Type="http://schemas.openxmlformats.org/officeDocument/2006/relationships/image" Target="../media/image5.jpe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411215"/>
            <a:ext cx="9144000" cy="5448265"/>
          </a:xfrm>
          <a:prstGeom prst="rect">
            <a:avLst/>
          </a:prstGeom>
        </p:spPr>
      </p:pic>
      <p:sp>
        <p:nvSpPr>
          <p:cNvPr id="2" name="Title 1"/>
          <p:cNvSpPr>
            <a:spLocks noGrp="1"/>
          </p:cNvSpPr>
          <p:nvPr>
            <p:ph type="ctrTitle" hasCustomPrompt="1"/>
          </p:nvPr>
        </p:nvSpPr>
        <p:spPr>
          <a:xfrm>
            <a:off x="3565326" y="2130426"/>
            <a:ext cx="5221478" cy="1183640"/>
          </a:xfrm>
        </p:spPr>
        <p:txBody>
          <a:bodyPr/>
          <a:lstStyle>
            <a:lvl1pPr algn="ctr">
              <a:lnSpc>
                <a:spcPct val="80000"/>
              </a:lnSpc>
              <a:defRPr sz="4400" b="1">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3565326" y="3423163"/>
            <a:ext cx="5221478" cy="985345"/>
          </a:xfrm>
        </p:spPr>
        <p:txBody>
          <a:bodyPr/>
          <a:lstStyle>
            <a:lvl1pPr marL="0" indent="0" algn="ctr">
              <a:buNone/>
              <a:defRPr>
                <a:solidFill>
                  <a:srgbClr val="FFFFFF"/>
                </a:solidFill>
              </a:defRPr>
            </a:lvl1pPr>
            <a:lvl2pPr marL="456940" indent="0" algn="ctr">
              <a:buNone/>
              <a:defRPr>
                <a:solidFill>
                  <a:schemeClr val="tx1">
                    <a:tint val="75000"/>
                  </a:schemeClr>
                </a:solidFill>
              </a:defRPr>
            </a:lvl2pPr>
            <a:lvl3pPr marL="913879" indent="0" algn="ctr">
              <a:buNone/>
              <a:defRPr>
                <a:solidFill>
                  <a:schemeClr val="tx1">
                    <a:tint val="75000"/>
                  </a:schemeClr>
                </a:solidFill>
              </a:defRPr>
            </a:lvl3pPr>
            <a:lvl4pPr marL="1370816" indent="0" algn="ctr">
              <a:buNone/>
              <a:defRPr>
                <a:solidFill>
                  <a:schemeClr val="tx1">
                    <a:tint val="75000"/>
                  </a:schemeClr>
                </a:solidFill>
              </a:defRPr>
            </a:lvl4pPr>
            <a:lvl5pPr marL="1827756" indent="0" algn="ctr">
              <a:buNone/>
              <a:defRPr>
                <a:solidFill>
                  <a:schemeClr val="tx1">
                    <a:tint val="75000"/>
                  </a:schemeClr>
                </a:solidFill>
              </a:defRPr>
            </a:lvl5pPr>
            <a:lvl6pPr marL="2284696" indent="0" algn="ctr">
              <a:buNone/>
              <a:defRPr>
                <a:solidFill>
                  <a:schemeClr val="tx1">
                    <a:tint val="75000"/>
                  </a:schemeClr>
                </a:solidFill>
              </a:defRPr>
            </a:lvl6pPr>
            <a:lvl7pPr marL="2741634" indent="0" algn="ctr">
              <a:buNone/>
              <a:defRPr>
                <a:solidFill>
                  <a:schemeClr val="tx1">
                    <a:tint val="75000"/>
                  </a:schemeClr>
                </a:solidFill>
              </a:defRPr>
            </a:lvl7pPr>
            <a:lvl8pPr marL="3198574" indent="0" algn="ctr">
              <a:buNone/>
              <a:defRPr>
                <a:solidFill>
                  <a:schemeClr val="tx1">
                    <a:tint val="75000"/>
                  </a:schemeClr>
                </a:solidFill>
              </a:defRPr>
            </a:lvl8pPr>
            <a:lvl9pPr marL="3655513" indent="0" algn="ctr">
              <a:buNone/>
              <a:defRPr>
                <a:solidFill>
                  <a:schemeClr val="tx1">
                    <a:tint val="75000"/>
                  </a:schemeClr>
                </a:solidFill>
              </a:defRPr>
            </a:lvl9pPr>
          </a:lstStyle>
          <a:p>
            <a:r>
              <a:rPr lang="en-US"/>
              <a:t>Click to edit Master subtitle style</a:t>
            </a:r>
            <a:endParaRPr lang="en-US" dirty="0"/>
          </a:p>
        </p:txBody>
      </p:sp>
      <p:pic>
        <p:nvPicPr>
          <p:cNvPr id="5" name="Picture 2" descr="X:\zzz LIBRARIES\LOGO LIBRARY\Tennant (TEN)\_Tennant\Tennant logo_sq_color_RGB.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56450" y="0"/>
            <a:ext cx="987552" cy="987552"/>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7" name="Picture Placeholder 6"/>
          <p:cNvSpPr>
            <a:spLocks noGrp="1"/>
          </p:cNvSpPr>
          <p:nvPr>
            <p:ph type="pic" sz="quarter" idx="10"/>
          </p:nvPr>
        </p:nvSpPr>
        <p:spPr>
          <a:xfrm>
            <a:off x="0" y="1411288"/>
            <a:ext cx="3208131" cy="5446712"/>
          </a:xfrm>
        </p:spPr>
        <p:txBody>
          <a:bodyPr/>
          <a:lstStyle/>
          <a:p>
            <a:r>
              <a:rPr lang="en-US" dirty="0"/>
              <a:t>Click icon to add picture</a:t>
            </a:r>
          </a:p>
        </p:txBody>
      </p:sp>
    </p:spTree>
    <p:extLst>
      <p:ext uri="{BB962C8B-B14F-4D97-AF65-F5344CB8AC3E}">
        <p14:creationId xmlns:p14="http://schemas.microsoft.com/office/powerpoint/2010/main" val="2507510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11" name="Picture Placeholder 10"/>
          <p:cNvSpPr>
            <a:spLocks noGrp="1"/>
          </p:cNvSpPr>
          <p:nvPr>
            <p:ph type="pic" sz="quarter" idx="12"/>
          </p:nvPr>
        </p:nvSpPr>
        <p:spPr>
          <a:xfrm>
            <a:off x="-1" y="0"/>
            <a:ext cx="3208131" cy="6858000"/>
          </a:xfrm>
        </p:spPr>
        <p:txBody>
          <a:bodyPr/>
          <a:lstStyle>
            <a:lvl1pPr>
              <a:defRPr>
                <a:latin typeface="Calibri"/>
                <a:cs typeface="Calibri"/>
              </a:defRPr>
            </a:lvl1pPr>
          </a:lstStyle>
          <a:p>
            <a:r>
              <a:rPr lang="en-US" dirty="0"/>
              <a:t>Click icon to add picture</a:t>
            </a:r>
          </a:p>
        </p:txBody>
      </p:sp>
      <p:sp>
        <p:nvSpPr>
          <p:cNvPr id="5" name="Title 1"/>
          <p:cNvSpPr>
            <a:spLocks noGrp="1"/>
          </p:cNvSpPr>
          <p:nvPr>
            <p:ph type="ctrTitle" hasCustomPrompt="1"/>
          </p:nvPr>
        </p:nvSpPr>
        <p:spPr>
          <a:xfrm>
            <a:off x="3662663" y="1673997"/>
            <a:ext cx="5029058" cy="1183640"/>
          </a:xfrm>
        </p:spPr>
        <p:txBody>
          <a:bodyPr/>
          <a:lstStyle>
            <a:lvl1pPr algn="ctr">
              <a:lnSpc>
                <a:spcPct val="80000"/>
              </a:lnSpc>
              <a:defRPr sz="4400" b="1">
                <a:solidFill>
                  <a:srgbClr val="0090BE"/>
                </a:solidFill>
              </a:defRPr>
            </a:lvl1pPr>
          </a:lstStyle>
          <a:p>
            <a:r>
              <a:rPr lang="en-US" dirty="0"/>
              <a:t>CLICK TO EDIT MASTER TITLE</a:t>
            </a:r>
          </a:p>
        </p:txBody>
      </p:sp>
      <p:sp>
        <p:nvSpPr>
          <p:cNvPr id="6" name="Subtitle 2"/>
          <p:cNvSpPr>
            <a:spLocks noGrp="1"/>
          </p:cNvSpPr>
          <p:nvPr>
            <p:ph type="subTitle" idx="1"/>
          </p:nvPr>
        </p:nvSpPr>
        <p:spPr>
          <a:xfrm>
            <a:off x="3662663" y="2966734"/>
            <a:ext cx="5029058" cy="985345"/>
          </a:xfrm>
        </p:spPr>
        <p:txBody>
          <a:bodyPr/>
          <a:lstStyle>
            <a:lvl1pPr marL="0" indent="0" algn="ctr">
              <a:buNone/>
              <a:defRPr>
                <a:solidFill>
                  <a:schemeClr val="tx1">
                    <a:lumMod val="65000"/>
                    <a:lumOff val="35000"/>
                  </a:schemeClr>
                </a:solidFill>
              </a:defRPr>
            </a:lvl1pPr>
            <a:lvl2pPr marL="456940" indent="0" algn="ctr">
              <a:buNone/>
              <a:defRPr>
                <a:solidFill>
                  <a:schemeClr val="tx1">
                    <a:tint val="75000"/>
                  </a:schemeClr>
                </a:solidFill>
              </a:defRPr>
            </a:lvl2pPr>
            <a:lvl3pPr marL="913879" indent="0" algn="ctr">
              <a:buNone/>
              <a:defRPr>
                <a:solidFill>
                  <a:schemeClr val="tx1">
                    <a:tint val="75000"/>
                  </a:schemeClr>
                </a:solidFill>
              </a:defRPr>
            </a:lvl3pPr>
            <a:lvl4pPr marL="1370816" indent="0" algn="ctr">
              <a:buNone/>
              <a:defRPr>
                <a:solidFill>
                  <a:schemeClr val="tx1">
                    <a:tint val="75000"/>
                  </a:schemeClr>
                </a:solidFill>
              </a:defRPr>
            </a:lvl4pPr>
            <a:lvl5pPr marL="1827756" indent="0" algn="ctr">
              <a:buNone/>
              <a:defRPr>
                <a:solidFill>
                  <a:schemeClr val="tx1">
                    <a:tint val="75000"/>
                  </a:schemeClr>
                </a:solidFill>
              </a:defRPr>
            </a:lvl5pPr>
            <a:lvl6pPr marL="2284696" indent="0" algn="ctr">
              <a:buNone/>
              <a:defRPr>
                <a:solidFill>
                  <a:schemeClr val="tx1">
                    <a:tint val="75000"/>
                  </a:schemeClr>
                </a:solidFill>
              </a:defRPr>
            </a:lvl6pPr>
            <a:lvl7pPr marL="2741634" indent="0" algn="ctr">
              <a:buNone/>
              <a:defRPr>
                <a:solidFill>
                  <a:schemeClr val="tx1">
                    <a:tint val="75000"/>
                  </a:schemeClr>
                </a:solidFill>
              </a:defRPr>
            </a:lvl7pPr>
            <a:lvl8pPr marL="3198574" indent="0" algn="ctr">
              <a:buNone/>
              <a:defRPr>
                <a:solidFill>
                  <a:schemeClr val="tx1">
                    <a:tint val="75000"/>
                  </a:schemeClr>
                </a:solidFill>
              </a:defRPr>
            </a:lvl8pPr>
            <a:lvl9pPr marL="3655513" indent="0" algn="ctr">
              <a:buNone/>
              <a:defRPr>
                <a:solidFill>
                  <a:schemeClr val="tx1">
                    <a:tint val="75000"/>
                  </a:schemeClr>
                </a:solidFill>
              </a:defRPr>
            </a:lvl9pPr>
          </a:lstStyle>
          <a:p>
            <a:r>
              <a:rPr lang="en-US"/>
              <a:t>Click to edit Master subtitle style</a:t>
            </a:r>
            <a:endParaRPr lang="en-US" dirty="0"/>
          </a:p>
        </p:txBody>
      </p:sp>
      <p:pic>
        <p:nvPicPr>
          <p:cNvPr id="8" name="Picture 2" descr="X:\zzz LIBRARIES\LOGO LIBRARY\Tennant (TEN)\_Tennant\Tennant logo_sq_color_RGB.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156450" y="0"/>
            <a:ext cx="987552" cy="987552"/>
          </a:xfrm>
          <a:prstGeom prst="rect">
            <a:avLst/>
          </a:prstGeom>
          <a:ln>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6308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800" b="1">
                <a:solidFill>
                  <a:srgbClr val="009BBE"/>
                </a:solidFill>
              </a:defRPr>
            </a:lvl1pPr>
          </a:lstStyle>
          <a:p>
            <a:r>
              <a:rPr lang="en-US"/>
              <a:t>Click to edit Master title style</a:t>
            </a:r>
            <a:endParaRPr lang="en-US" dirty="0"/>
          </a:p>
        </p:txBody>
      </p:sp>
      <p:sp>
        <p:nvSpPr>
          <p:cNvPr id="3" name="Content Placeholder 2"/>
          <p:cNvSpPr>
            <a:spLocks noGrp="1"/>
          </p:cNvSpPr>
          <p:nvPr>
            <p:ph idx="1"/>
          </p:nvPr>
        </p:nvSpPr>
        <p:spPr/>
        <p:txBody>
          <a:bodyPr>
            <a:noAutofit/>
          </a:bodyPr>
          <a:lstStyle>
            <a:lvl1pPr>
              <a:buClr>
                <a:srgbClr val="009BC7"/>
              </a:buClr>
              <a:defRPr/>
            </a:lvl1pPr>
            <a:lvl2pPr>
              <a:buClr>
                <a:srgbClr val="009BC7"/>
              </a:buClr>
              <a:defRPr/>
            </a:lvl2pPr>
            <a:lvl3pPr>
              <a:buClr>
                <a:srgbClr val="009BC7"/>
              </a:buClr>
              <a:defRPr/>
            </a:lvl3pPr>
            <a:lvl4pPr>
              <a:buClr>
                <a:srgbClr val="009BC7"/>
              </a:buClr>
              <a:defRPr/>
            </a:lvl4pPr>
            <a:lvl5pPr>
              <a:buClr>
                <a:srgbClr val="009BC7"/>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2" descr="X:\zzz LIBRARIES\LOGO LIBRARY\Tennant (TEN)\_Tennant\Tennant logo_sq_color_RGB.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156450" y="0"/>
            <a:ext cx="987552" cy="987552"/>
          </a:xfrm>
          <a:prstGeom prst="rect">
            <a:avLst/>
          </a:prstGeom>
          <a:ln>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9199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r="1047" b="52"/>
          <a:stretch/>
        </p:blipFill>
        <p:spPr>
          <a:xfrm>
            <a:off x="1" y="-3576"/>
            <a:ext cx="9144000" cy="6861576"/>
          </a:xfrm>
          <a:prstGeom prst="rect">
            <a:avLst/>
          </a:prstGeom>
        </p:spPr>
      </p:pic>
      <p:sp>
        <p:nvSpPr>
          <p:cNvPr id="26" name="Title 1"/>
          <p:cNvSpPr>
            <a:spLocks noGrp="1"/>
          </p:cNvSpPr>
          <p:nvPr>
            <p:ph type="title"/>
          </p:nvPr>
        </p:nvSpPr>
        <p:spPr>
          <a:xfrm>
            <a:off x="383402" y="318468"/>
            <a:ext cx="2509138" cy="781652"/>
          </a:xfrm>
        </p:spPr>
        <p:txBody>
          <a:bodyPr/>
          <a:lstStyle>
            <a:lvl1pPr>
              <a:defRPr sz="2400">
                <a:solidFill>
                  <a:srgbClr val="009BC9"/>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grpSp>
        <p:nvGrpSpPr>
          <p:cNvPr id="27" name="Group 26"/>
          <p:cNvGrpSpPr/>
          <p:nvPr userDrawn="1"/>
        </p:nvGrpSpPr>
        <p:grpSpPr>
          <a:xfrm>
            <a:off x="3509492" y="1588368"/>
            <a:ext cx="1147106" cy="555127"/>
            <a:chOff x="3556813" y="1727987"/>
            <a:chExt cx="1147106" cy="555127"/>
          </a:xfrm>
        </p:grpSpPr>
        <p:sp>
          <p:nvSpPr>
            <p:cNvPr id="29" name="Rectangle 28"/>
            <p:cNvSpPr/>
            <p:nvPr/>
          </p:nvSpPr>
          <p:spPr>
            <a:xfrm>
              <a:off x="3556813" y="1727987"/>
              <a:ext cx="1147106" cy="519373"/>
            </a:xfrm>
            <a:prstGeom prst="rect">
              <a:avLst/>
            </a:prstGeom>
          </p:spPr>
          <p:txBody>
            <a:bodyPr wrap="none">
              <a:spAutoFit/>
            </a:bodyPr>
            <a:lstStyle/>
            <a:p>
              <a:pPr lvl="0" indent="0">
                <a:lnSpc>
                  <a:spcPct val="75000"/>
                </a:lnSpc>
                <a:spcBef>
                  <a:spcPts val="0"/>
                </a:spcBef>
                <a:spcAft>
                  <a:spcPts val="0"/>
                </a:spcAft>
              </a:pPr>
              <a:r>
                <a:rPr lang="en-US" dirty="0">
                  <a:solidFill>
                    <a:schemeClr val="accent4"/>
                  </a:solidFill>
                  <a:latin typeface="Arial" panose="020B0604020202020204" pitchFamily="34" charset="0"/>
                  <a:cs typeface="Arial" panose="020B0604020202020204" pitchFamily="34" charset="0"/>
                </a:rPr>
                <a:t>Current </a:t>
              </a:r>
              <a:br>
                <a:rPr lang="en-US" dirty="0">
                  <a:solidFill>
                    <a:schemeClr val="accent4"/>
                  </a:solidFill>
                  <a:latin typeface="Arial" panose="020B0604020202020204" pitchFamily="34" charset="0"/>
                  <a:cs typeface="Arial" panose="020B0604020202020204" pitchFamily="34" charset="0"/>
                </a:rPr>
              </a:br>
              <a:r>
                <a:rPr lang="en-US" dirty="0">
                  <a:solidFill>
                    <a:schemeClr val="accent4"/>
                  </a:solidFill>
                  <a:latin typeface="Arial" panose="020B0604020202020204" pitchFamily="34" charset="0"/>
                  <a:cs typeface="Arial" panose="020B0604020202020204" pitchFamily="34" charset="0"/>
                </a:rPr>
                <a:t>Situation:</a:t>
              </a:r>
            </a:p>
          </p:txBody>
        </p:sp>
        <p:cxnSp>
          <p:nvCxnSpPr>
            <p:cNvPr id="30" name="Straight Connector 29"/>
            <p:cNvCxnSpPr/>
            <p:nvPr/>
          </p:nvCxnSpPr>
          <p:spPr>
            <a:xfrm>
              <a:off x="3599185" y="2283114"/>
              <a:ext cx="1001898" cy="0"/>
            </a:xfrm>
            <a:prstGeom prst="line">
              <a:avLst/>
            </a:prstGeom>
            <a:ln>
              <a:solidFill>
                <a:schemeClr val="accent4"/>
              </a:solidFill>
            </a:ln>
            <a:effectLst/>
          </p:spPr>
          <p:style>
            <a:lnRef idx="2">
              <a:schemeClr val="accent1"/>
            </a:lnRef>
            <a:fillRef idx="0">
              <a:schemeClr val="accent1"/>
            </a:fillRef>
            <a:effectRef idx="1">
              <a:schemeClr val="accent1"/>
            </a:effectRef>
            <a:fontRef idx="minor">
              <a:schemeClr val="tx1"/>
            </a:fontRef>
          </p:style>
        </p:cxnSp>
      </p:grpSp>
      <p:grpSp>
        <p:nvGrpSpPr>
          <p:cNvPr id="31" name="Group 30"/>
          <p:cNvGrpSpPr/>
          <p:nvPr userDrawn="1"/>
        </p:nvGrpSpPr>
        <p:grpSpPr>
          <a:xfrm>
            <a:off x="3509493" y="2971791"/>
            <a:ext cx="1288333" cy="407600"/>
            <a:chOff x="4657990" y="4112264"/>
            <a:chExt cx="1715988" cy="542901"/>
          </a:xfrm>
        </p:grpSpPr>
        <p:sp>
          <p:nvSpPr>
            <p:cNvPr id="33" name="Rectangle 32"/>
            <p:cNvSpPr/>
            <p:nvPr/>
          </p:nvSpPr>
          <p:spPr>
            <a:xfrm>
              <a:off x="4657990" y="4112264"/>
              <a:ext cx="1715988" cy="491930"/>
            </a:xfrm>
            <a:prstGeom prst="rect">
              <a:avLst/>
            </a:prstGeom>
          </p:spPr>
          <p:txBody>
            <a:bodyPr wrap="none">
              <a:spAutoFit/>
            </a:bodyPr>
            <a:lstStyle/>
            <a:p>
              <a:pPr lvl="0"/>
              <a:r>
                <a:rPr lang="en-US" dirty="0">
                  <a:solidFill>
                    <a:srgbClr val="E97B24"/>
                  </a:solidFill>
                  <a:latin typeface="Arial" panose="020B0604020202020204" pitchFamily="34" charset="0"/>
                  <a:cs typeface="Arial" panose="020B0604020202020204" pitchFamily="34" charset="0"/>
                </a:rPr>
                <a:t>Challenge:</a:t>
              </a:r>
            </a:p>
          </p:txBody>
        </p:sp>
        <p:cxnSp>
          <p:nvCxnSpPr>
            <p:cNvPr id="34" name="Straight Connector 33"/>
            <p:cNvCxnSpPr/>
            <p:nvPr/>
          </p:nvCxnSpPr>
          <p:spPr>
            <a:xfrm>
              <a:off x="4760999" y="4655165"/>
              <a:ext cx="1334472" cy="0"/>
            </a:xfrm>
            <a:prstGeom prst="line">
              <a:avLst/>
            </a:prstGeom>
            <a:ln>
              <a:solidFill>
                <a:schemeClr val="accent5"/>
              </a:solidFill>
            </a:ln>
            <a:effectLst/>
          </p:spPr>
          <p:style>
            <a:lnRef idx="2">
              <a:schemeClr val="accent1"/>
            </a:lnRef>
            <a:fillRef idx="0">
              <a:schemeClr val="accent1"/>
            </a:fillRef>
            <a:effectRef idx="1">
              <a:schemeClr val="accent1"/>
            </a:effectRef>
            <a:fontRef idx="minor">
              <a:schemeClr val="tx1"/>
            </a:fontRef>
          </p:style>
        </p:cxnSp>
      </p:grpSp>
      <p:grpSp>
        <p:nvGrpSpPr>
          <p:cNvPr id="35" name="Group 34"/>
          <p:cNvGrpSpPr/>
          <p:nvPr userDrawn="1"/>
        </p:nvGrpSpPr>
        <p:grpSpPr>
          <a:xfrm>
            <a:off x="3509492" y="4349579"/>
            <a:ext cx="1082974" cy="405804"/>
            <a:chOff x="4657990" y="5832721"/>
            <a:chExt cx="1442461" cy="540509"/>
          </a:xfrm>
        </p:grpSpPr>
        <p:sp>
          <p:nvSpPr>
            <p:cNvPr id="37" name="Rectangle 36"/>
            <p:cNvSpPr/>
            <p:nvPr/>
          </p:nvSpPr>
          <p:spPr>
            <a:xfrm>
              <a:off x="4657990" y="5832721"/>
              <a:ext cx="1442461" cy="491930"/>
            </a:xfrm>
            <a:prstGeom prst="rect">
              <a:avLst/>
            </a:prstGeom>
          </p:spPr>
          <p:txBody>
            <a:bodyPr wrap="none">
              <a:spAutoFit/>
            </a:bodyPr>
            <a:lstStyle/>
            <a:p>
              <a:pPr lvl="0"/>
              <a:r>
                <a:rPr lang="en-US" dirty="0">
                  <a:solidFill>
                    <a:schemeClr val="accent2"/>
                  </a:solidFill>
                  <a:latin typeface="Arial" panose="020B0604020202020204" pitchFamily="34" charset="0"/>
                  <a:cs typeface="Arial" panose="020B0604020202020204" pitchFamily="34" charset="0"/>
                </a:rPr>
                <a:t>Solution:</a:t>
              </a:r>
            </a:p>
          </p:txBody>
        </p:sp>
        <p:cxnSp>
          <p:nvCxnSpPr>
            <p:cNvPr id="38" name="Straight Connector 37"/>
            <p:cNvCxnSpPr/>
            <p:nvPr/>
          </p:nvCxnSpPr>
          <p:spPr>
            <a:xfrm>
              <a:off x="4760999" y="6373230"/>
              <a:ext cx="1334473" cy="0"/>
            </a:xfrm>
            <a:prstGeom prst="line">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cxnSp>
      </p:grpSp>
      <p:sp>
        <p:nvSpPr>
          <p:cNvPr id="39" name="Rounded Rectangle 38"/>
          <p:cNvSpPr/>
          <p:nvPr userDrawn="1"/>
        </p:nvSpPr>
        <p:spPr>
          <a:xfrm>
            <a:off x="3424491" y="1518439"/>
            <a:ext cx="5274568" cy="1296498"/>
          </a:xfrm>
          <a:prstGeom prst="roundRect">
            <a:avLst>
              <a:gd name="adj" fmla="val 9157"/>
            </a:avLst>
          </a:prstGeom>
          <a:noFill/>
          <a:ln w="19050" cmpd="sng">
            <a:solidFill>
              <a:schemeClr val="accent4"/>
            </a:solidFill>
          </a:ln>
          <a:effectLst/>
        </p:spPr>
        <p:style>
          <a:lnRef idx="1">
            <a:schemeClr val="accent1"/>
          </a:lnRef>
          <a:fillRef idx="3">
            <a:schemeClr val="accent1"/>
          </a:fillRef>
          <a:effectRef idx="2">
            <a:schemeClr val="accent1"/>
          </a:effectRef>
          <a:fontRef idx="minor">
            <a:schemeClr val="lt1"/>
          </a:fontRef>
        </p:style>
        <p:txBody>
          <a:bodyPr lIns="68644" tIns="34322" rIns="68644" bIns="34322" spcCol="0" rtlCol="0" anchor="ctr"/>
          <a:lstStyle/>
          <a:p>
            <a:pPr algn="ctr"/>
            <a:endParaRPr lang="en-US" dirty="0">
              <a:latin typeface="Arial" panose="020B0604020202020204" pitchFamily="34" charset="0"/>
              <a:cs typeface="Arial" panose="020B0604020202020204" pitchFamily="34" charset="0"/>
            </a:endParaRPr>
          </a:p>
        </p:txBody>
      </p:sp>
      <p:sp>
        <p:nvSpPr>
          <p:cNvPr id="40" name="Rounded Rectangle 39"/>
          <p:cNvSpPr/>
          <p:nvPr userDrawn="1"/>
        </p:nvSpPr>
        <p:spPr>
          <a:xfrm>
            <a:off x="3424491" y="2895039"/>
            <a:ext cx="5274568" cy="1296498"/>
          </a:xfrm>
          <a:prstGeom prst="roundRect">
            <a:avLst>
              <a:gd name="adj" fmla="val 9157"/>
            </a:avLst>
          </a:prstGeom>
          <a:noFill/>
          <a:ln w="19050" cmpd="sng">
            <a:solidFill>
              <a:schemeClr val="accent5"/>
            </a:solidFill>
          </a:ln>
          <a:effectLst/>
        </p:spPr>
        <p:style>
          <a:lnRef idx="1">
            <a:schemeClr val="accent1"/>
          </a:lnRef>
          <a:fillRef idx="3">
            <a:schemeClr val="accent1"/>
          </a:fillRef>
          <a:effectRef idx="2">
            <a:schemeClr val="accent1"/>
          </a:effectRef>
          <a:fontRef idx="minor">
            <a:schemeClr val="lt1"/>
          </a:fontRef>
        </p:style>
        <p:txBody>
          <a:bodyPr lIns="68644" tIns="34322" rIns="68644" bIns="34322" spcCol="0" rtlCol="0" anchor="ctr"/>
          <a:lstStyle/>
          <a:p>
            <a:pPr algn="ctr"/>
            <a:endParaRPr lang="en-US" dirty="0">
              <a:latin typeface="Arial" panose="020B0604020202020204" pitchFamily="34" charset="0"/>
              <a:cs typeface="Arial" panose="020B0604020202020204" pitchFamily="34" charset="0"/>
            </a:endParaRPr>
          </a:p>
        </p:txBody>
      </p:sp>
      <p:sp>
        <p:nvSpPr>
          <p:cNvPr id="41" name="Rounded Rectangle 40"/>
          <p:cNvSpPr/>
          <p:nvPr userDrawn="1"/>
        </p:nvSpPr>
        <p:spPr>
          <a:xfrm>
            <a:off x="3424491" y="4271639"/>
            <a:ext cx="5274568" cy="1508935"/>
          </a:xfrm>
          <a:prstGeom prst="roundRect">
            <a:avLst>
              <a:gd name="adj" fmla="val 9157"/>
            </a:avLst>
          </a:prstGeom>
          <a:noFill/>
          <a:ln w="19050"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68644" tIns="34322" rIns="68644" bIns="34322" spcCol="0" rtlCol="0" anchor="ctr"/>
          <a:lstStyle/>
          <a:p>
            <a:pPr algn="ctr"/>
            <a:endParaRPr lang="en-US" dirty="0">
              <a:latin typeface="Arial" panose="020B0604020202020204" pitchFamily="34" charset="0"/>
              <a:cs typeface="Arial" panose="020B0604020202020204" pitchFamily="34" charset="0"/>
            </a:endParaRPr>
          </a:p>
        </p:txBody>
      </p:sp>
      <p:sp>
        <p:nvSpPr>
          <p:cNvPr id="42" name="Content Placeholder 6"/>
          <p:cNvSpPr>
            <a:spLocks noGrp="1"/>
          </p:cNvSpPr>
          <p:nvPr>
            <p:ph sz="quarter" idx="11" hasCustomPrompt="1"/>
          </p:nvPr>
        </p:nvSpPr>
        <p:spPr>
          <a:xfrm>
            <a:off x="4794423" y="1611063"/>
            <a:ext cx="3793953" cy="1111250"/>
          </a:xfrm>
        </p:spPr>
        <p:txBody>
          <a:bodyPr/>
          <a:lstStyle>
            <a:lvl1pPr marL="284042" indent="-284042">
              <a:buClr>
                <a:schemeClr val="accent1"/>
              </a:buClr>
              <a:buFont typeface="Arial" panose="020B0604020202020204" pitchFamily="34" charset="0"/>
              <a:buChar char="•"/>
              <a:defRPr sz="1400">
                <a:latin typeface="Arial" panose="020B0604020202020204" pitchFamily="34" charset="0"/>
                <a:cs typeface="Arial" panose="020B0604020202020204" pitchFamily="34" charset="0"/>
              </a:defRPr>
            </a:lvl1pPr>
          </a:lstStyle>
          <a:p>
            <a:pPr lvl="0"/>
            <a:r>
              <a:rPr lang="en-US" dirty="0"/>
              <a:t>XXX</a:t>
            </a:r>
          </a:p>
          <a:p>
            <a:pPr lvl="0"/>
            <a:r>
              <a:rPr lang="en-US" dirty="0"/>
              <a:t>XXX</a:t>
            </a:r>
          </a:p>
          <a:p>
            <a:pPr lvl="0"/>
            <a:r>
              <a:rPr lang="en-US" dirty="0"/>
              <a:t>XXX</a:t>
            </a:r>
          </a:p>
        </p:txBody>
      </p:sp>
      <p:sp>
        <p:nvSpPr>
          <p:cNvPr id="43" name="Content Placeholder 6"/>
          <p:cNvSpPr>
            <a:spLocks noGrp="1"/>
          </p:cNvSpPr>
          <p:nvPr>
            <p:ph sz="quarter" idx="12" hasCustomPrompt="1"/>
          </p:nvPr>
        </p:nvSpPr>
        <p:spPr>
          <a:xfrm>
            <a:off x="4794423" y="4374293"/>
            <a:ext cx="3793953" cy="1207438"/>
          </a:xfrm>
        </p:spPr>
        <p:txBody>
          <a:bodyPr/>
          <a:lstStyle>
            <a:lvl1pPr marL="284042" indent="-284042">
              <a:buClr>
                <a:schemeClr val="accent1"/>
              </a:buClr>
              <a:buFont typeface="Arial" panose="020B0604020202020204" pitchFamily="34" charset="0"/>
              <a:buChar char="•"/>
              <a:defRPr sz="1400">
                <a:latin typeface="Arial" panose="020B0604020202020204" pitchFamily="34" charset="0"/>
                <a:cs typeface="Arial" panose="020B0604020202020204" pitchFamily="34" charset="0"/>
              </a:defRPr>
            </a:lvl1pPr>
          </a:lstStyle>
          <a:p>
            <a:pPr lvl="0"/>
            <a:r>
              <a:rPr lang="en-US" dirty="0"/>
              <a:t>XXX</a:t>
            </a:r>
          </a:p>
          <a:p>
            <a:pPr lvl="0"/>
            <a:r>
              <a:rPr lang="en-US" dirty="0"/>
              <a:t>XXX</a:t>
            </a:r>
          </a:p>
          <a:p>
            <a:pPr lvl="0"/>
            <a:r>
              <a:rPr lang="en-US" dirty="0"/>
              <a:t>XXX</a:t>
            </a:r>
          </a:p>
        </p:txBody>
      </p:sp>
      <p:sp>
        <p:nvSpPr>
          <p:cNvPr id="44" name="Content Placeholder 6"/>
          <p:cNvSpPr>
            <a:spLocks noGrp="1"/>
          </p:cNvSpPr>
          <p:nvPr>
            <p:ph sz="quarter" idx="13" hasCustomPrompt="1"/>
          </p:nvPr>
        </p:nvSpPr>
        <p:spPr>
          <a:xfrm>
            <a:off x="4794423" y="2987662"/>
            <a:ext cx="3793953" cy="1111250"/>
          </a:xfrm>
        </p:spPr>
        <p:txBody>
          <a:bodyPr/>
          <a:lstStyle>
            <a:lvl1pPr marL="284042" indent="-284042">
              <a:buClr>
                <a:schemeClr val="accent1"/>
              </a:buClr>
              <a:buFont typeface="Arial" panose="020B0604020202020204" pitchFamily="34" charset="0"/>
              <a:buChar char="•"/>
              <a:defRPr sz="1400">
                <a:latin typeface="Arial" panose="020B0604020202020204" pitchFamily="34" charset="0"/>
                <a:cs typeface="Arial" panose="020B0604020202020204" pitchFamily="34" charset="0"/>
              </a:defRPr>
            </a:lvl1pPr>
          </a:lstStyle>
          <a:p>
            <a:pPr lvl="0"/>
            <a:r>
              <a:rPr lang="en-US" dirty="0"/>
              <a:t>XXX</a:t>
            </a:r>
          </a:p>
          <a:p>
            <a:pPr lvl="0"/>
            <a:r>
              <a:rPr lang="en-US" dirty="0"/>
              <a:t>XXX</a:t>
            </a:r>
          </a:p>
          <a:p>
            <a:pPr lvl="0"/>
            <a:r>
              <a:rPr lang="en-US" dirty="0"/>
              <a:t>XXX</a:t>
            </a:r>
          </a:p>
        </p:txBody>
      </p:sp>
      <p:sp>
        <p:nvSpPr>
          <p:cNvPr id="45" name="Picture Placeholder 5"/>
          <p:cNvSpPr>
            <a:spLocks noGrp="1"/>
          </p:cNvSpPr>
          <p:nvPr>
            <p:ph type="pic" sz="quarter" idx="10"/>
          </p:nvPr>
        </p:nvSpPr>
        <p:spPr>
          <a:xfrm>
            <a:off x="350324" y="1518439"/>
            <a:ext cx="2999232" cy="4265300"/>
          </a:xfrm>
        </p:spPr>
        <p:txBody>
          <a:bodyPr/>
          <a:lstStyle>
            <a:lvl1pPr>
              <a:defRPr>
                <a:latin typeface="Arial" panose="020B0604020202020204" pitchFamily="34" charset="0"/>
                <a:cs typeface="Arial" panose="020B0604020202020204" pitchFamily="34" charset="0"/>
              </a:defRPr>
            </a:lvl1pPr>
          </a:lstStyle>
          <a:p>
            <a:r>
              <a:rPr lang="en-US" dirty="0"/>
              <a:t>Click icon to add picture</a:t>
            </a:r>
          </a:p>
        </p:txBody>
      </p:sp>
      <p:pic>
        <p:nvPicPr>
          <p:cNvPr id="25" name="Picture 24"/>
          <p:cNvPicPr>
            <a:picLocks noChangeAspect="1"/>
          </p:cNvPicPr>
          <p:nvPr userDrawn="1"/>
        </p:nvPicPr>
        <p:blipFill>
          <a:blip r:embed="rId3"/>
          <a:stretch>
            <a:fillRect/>
          </a:stretch>
        </p:blipFill>
        <p:spPr>
          <a:xfrm>
            <a:off x="3910981" y="2234960"/>
            <a:ext cx="298271" cy="419874"/>
          </a:xfrm>
          <a:prstGeom prst="rect">
            <a:avLst/>
          </a:prstGeom>
        </p:spPr>
      </p:pic>
      <p:pic>
        <p:nvPicPr>
          <p:cNvPr id="46" name="Picture 45" descr="ICON_question.jp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945697" y="3447887"/>
            <a:ext cx="228838" cy="692006"/>
          </a:xfrm>
          <a:prstGeom prst="rect">
            <a:avLst/>
          </a:prstGeom>
        </p:spPr>
      </p:pic>
      <p:pic>
        <p:nvPicPr>
          <p:cNvPr id="47" name="Picture 46" descr="ICON_lightbulb.jpg"/>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856450" y="4831630"/>
            <a:ext cx="407332" cy="571181"/>
          </a:xfrm>
          <a:prstGeom prst="rect">
            <a:avLst/>
          </a:prstGeom>
        </p:spPr>
      </p:pic>
    </p:spTree>
    <p:extLst>
      <p:ext uri="{BB962C8B-B14F-4D97-AF65-F5344CB8AC3E}">
        <p14:creationId xmlns:p14="http://schemas.microsoft.com/office/powerpoint/2010/main" val="1874769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2" descr="X:\zzz LIBRARIES\LOGO LIBRARY\Tennant (TEN)\_Tennant\Tennant logo_sq_color_RGB.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156450" y="0"/>
            <a:ext cx="987552" cy="987552"/>
          </a:xfrm>
          <a:prstGeom prst="rect">
            <a:avLst/>
          </a:prstGeom>
          <a:ln>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3450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3" name="Picture 2" descr="Quotes Testimonials.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74029" y="530774"/>
            <a:ext cx="8795942" cy="6327226"/>
          </a:xfrm>
          <a:prstGeom prst="rect">
            <a:avLst/>
          </a:prstGeom>
        </p:spPr>
      </p:pic>
      <p:sp>
        <p:nvSpPr>
          <p:cNvPr id="4" name="Content Placeholder 4"/>
          <p:cNvSpPr>
            <a:spLocks noGrp="1"/>
          </p:cNvSpPr>
          <p:nvPr>
            <p:ph sz="quarter" idx="10" hasCustomPrompt="1"/>
          </p:nvPr>
        </p:nvSpPr>
        <p:spPr>
          <a:xfrm>
            <a:off x="1162052" y="977901"/>
            <a:ext cx="5203825" cy="1470025"/>
          </a:xfrm>
        </p:spPr>
        <p:txBody>
          <a:bodyPr/>
          <a:lstStyle>
            <a:lvl1pPr marL="0" indent="0">
              <a:buNone/>
              <a:defRPr baseline="0">
                <a:solidFill>
                  <a:srgbClr val="009AC7"/>
                </a:solidFill>
              </a:defRPr>
            </a:lvl1pPr>
          </a:lstStyle>
          <a:p>
            <a:pPr lvl="0"/>
            <a:r>
              <a:rPr lang="en-US" dirty="0"/>
              <a:t>Enter quote here</a:t>
            </a:r>
          </a:p>
        </p:txBody>
      </p:sp>
      <p:sp>
        <p:nvSpPr>
          <p:cNvPr id="5" name="Content Placeholder 4"/>
          <p:cNvSpPr>
            <a:spLocks noGrp="1"/>
          </p:cNvSpPr>
          <p:nvPr>
            <p:ph sz="quarter" idx="11" hasCustomPrompt="1"/>
          </p:nvPr>
        </p:nvSpPr>
        <p:spPr>
          <a:xfrm>
            <a:off x="3439371" y="2682430"/>
            <a:ext cx="5203825" cy="1470025"/>
          </a:xfrm>
        </p:spPr>
        <p:txBody>
          <a:bodyPr/>
          <a:lstStyle>
            <a:lvl1pPr marL="0" indent="0">
              <a:buNone/>
              <a:defRPr baseline="0">
                <a:solidFill>
                  <a:schemeClr val="accent4"/>
                </a:solidFill>
              </a:defRPr>
            </a:lvl1pPr>
          </a:lstStyle>
          <a:p>
            <a:pPr lvl="0"/>
            <a:r>
              <a:rPr lang="en-US" dirty="0"/>
              <a:t>Enter quote here</a:t>
            </a:r>
          </a:p>
        </p:txBody>
      </p:sp>
      <p:sp>
        <p:nvSpPr>
          <p:cNvPr id="7" name="Content Placeholder 4"/>
          <p:cNvSpPr>
            <a:spLocks noGrp="1"/>
          </p:cNvSpPr>
          <p:nvPr>
            <p:ph sz="quarter" idx="13" hasCustomPrompt="1"/>
          </p:nvPr>
        </p:nvSpPr>
        <p:spPr>
          <a:xfrm>
            <a:off x="1632861" y="4453360"/>
            <a:ext cx="5203825" cy="1470025"/>
          </a:xfrm>
        </p:spPr>
        <p:txBody>
          <a:bodyPr/>
          <a:lstStyle>
            <a:lvl1pPr marL="0" indent="0">
              <a:buNone/>
              <a:defRPr baseline="0">
                <a:solidFill>
                  <a:schemeClr val="accent5"/>
                </a:solidFill>
              </a:defRPr>
            </a:lvl1pPr>
          </a:lstStyle>
          <a:p>
            <a:pPr lvl="0"/>
            <a:r>
              <a:rPr lang="en-US" dirty="0"/>
              <a:t>Enter quote here</a:t>
            </a:r>
          </a:p>
        </p:txBody>
      </p:sp>
    </p:spTree>
    <p:extLst>
      <p:ext uri="{BB962C8B-B14F-4D97-AF65-F5344CB8AC3E}">
        <p14:creationId xmlns:p14="http://schemas.microsoft.com/office/powerpoint/2010/main" val="3290897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450848"/>
            <a:ext cx="9144000" cy="5408632"/>
          </a:xfrm>
          <a:prstGeom prst="rect">
            <a:avLst/>
          </a:prstGeom>
        </p:spPr>
      </p:pic>
      <p:pic>
        <p:nvPicPr>
          <p:cNvPr id="3" name="Picture 2" descr="X:\zzz LIBRARIES\LOGO LIBRARY\Tennant (TEN)\_Tennant\Tennant logo_sq_color_RGB.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56450" y="0"/>
            <a:ext cx="987552" cy="987552"/>
          </a:xfrm>
          <a:prstGeom prst="rect">
            <a:avLst/>
          </a:prstGeom>
          <a:ln>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1469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9190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 y="1016872"/>
            <a:ext cx="9144000" cy="1249933"/>
          </a:xfrm>
        </p:spPr>
        <p:txBody>
          <a:bodyPr/>
          <a:lstStyle>
            <a:lvl1pPr marL="0" algn="ctr" defTabSz="457070" rtl="0" eaLnBrk="1" latinLnBrk="0" hangingPunct="1">
              <a:lnSpc>
                <a:spcPct val="70000"/>
              </a:lnSpc>
              <a:spcBef>
                <a:spcPct val="0"/>
              </a:spcBef>
              <a:buNone/>
              <a:defRPr lang="en-US" sz="4800" b="1" kern="1200" dirty="0">
                <a:solidFill>
                  <a:schemeClr val="accent2"/>
                </a:solidFill>
                <a:latin typeface="Calibri"/>
                <a:ea typeface="+mn-ea"/>
                <a:cs typeface="Calibri"/>
              </a:defRPr>
            </a:lvl1pPr>
          </a:lstStyle>
          <a:p>
            <a:r>
              <a:rPr lang="en-US" dirty="0"/>
              <a:t>Click to edit </a:t>
            </a:r>
            <a:br>
              <a:rPr lang="en-US" dirty="0"/>
            </a:br>
            <a:r>
              <a:rPr lang="en-US" dirty="0"/>
              <a:t>Master title style</a:t>
            </a:r>
          </a:p>
        </p:txBody>
      </p:sp>
      <p:cxnSp>
        <p:nvCxnSpPr>
          <p:cNvPr id="4" name="Straight Connector 3"/>
          <p:cNvCxnSpPr/>
          <p:nvPr userDrawn="1"/>
        </p:nvCxnSpPr>
        <p:spPr>
          <a:xfrm>
            <a:off x="495713" y="3314198"/>
            <a:ext cx="2282021" cy="0"/>
          </a:xfrm>
          <a:prstGeom prst="line">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5" name="Rounded Rectangle 4"/>
          <p:cNvSpPr/>
          <p:nvPr userDrawn="1"/>
        </p:nvSpPr>
        <p:spPr>
          <a:xfrm>
            <a:off x="235438" y="2516193"/>
            <a:ext cx="2802566" cy="3921464"/>
          </a:xfrm>
          <a:prstGeom prst="roundRect">
            <a:avLst>
              <a:gd name="adj" fmla="val 3530"/>
            </a:avLst>
          </a:prstGeom>
          <a:noFill/>
          <a:ln w="19050"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68644" tIns="34322" rIns="68644" bIns="34322" spcCol="0" rtlCol="0" anchor="ctr"/>
          <a:lstStyle/>
          <a:p>
            <a:pPr algn="ctr"/>
            <a:endParaRPr lang="en-US" dirty="0">
              <a:latin typeface="Arial" panose="020B0604020202020204" pitchFamily="34" charset="0"/>
              <a:cs typeface="Arial" panose="020B0604020202020204" pitchFamily="34" charset="0"/>
            </a:endParaRPr>
          </a:p>
        </p:txBody>
      </p:sp>
      <p:cxnSp>
        <p:nvCxnSpPr>
          <p:cNvPr id="6" name="Straight Connector 5"/>
          <p:cNvCxnSpPr/>
          <p:nvPr userDrawn="1"/>
        </p:nvCxnSpPr>
        <p:spPr>
          <a:xfrm>
            <a:off x="3422953" y="3314198"/>
            <a:ext cx="2282021" cy="0"/>
          </a:xfrm>
          <a:prstGeom prst="line">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7" name="Rounded Rectangle 6"/>
          <p:cNvSpPr/>
          <p:nvPr userDrawn="1"/>
        </p:nvSpPr>
        <p:spPr>
          <a:xfrm>
            <a:off x="3162678" y="2516193"/>
            <a:ext cx="2802566" cy="3918704"/>
          </a:xfrm>
          <a:prstGeom prst="roundRect">
            <a:avLst>
              <a:gd name="adj" fmla="val 4418"/>
            </a:avLst>
          </a:prstGeom>
          <a:noFill/>
          <a:ln w="19050"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68644" tIns="34322" rIns="68644" bIns="34322" spcCol="0" rtlCol="0" anchor="ctr"/>
          <a:lstStyle/>
          <a:p>
            <a:pPr algn="ctr"/>
            <a:endParaRPr lang="en-US" dirty="0">
              <a:latin typeface="Arial" panose="020B0604020202020204" pitchFamily="34" charset="0"/>
              <a:cs typeface="Arial" panose="020B0604020202020204" pitchFamily="34" charset="0"/>
            </a:endParaRPr>
          </a:p>
        </p:txBody>
      </p:sp>
      <p:sp>
        <p:nvSpPr>
          <p:cNvPr id="8" name="Content Placeholder 6"/>
          <p:cNvSpPr>
            <a:spLocks noGrp="1"/>
          </p:cNvSpPr>
          <p:nvPr>
            <p:ph sz="quarter" idx="13" hasCustomPrompt="1"/>
          </p:nvPr>
        </p:nvSpPr>
        <p:spPr>
          <a:xfrm>
            <a:off x="357796" y="3472295"/>
            <a:ext cx="2557850" cy="2553664"/>
          </a:xfrm>
        </p:spPr>
        <p:txBody>
          <a:bodyPr/>
          <a:lstStyle>
            <a:lvl1pPr marL="284042" indent="-284042">
              <a:buClr>
                <a:schemeClr val="accent1"/>
              </a:buClr>
              <a:buFont typeface="Arial" panose="020B0604020202020204" pitchFamily="34" charset="0"/>
              <a:buChar char="•"/>
              <a:defRPr sz="1400">
                <a:latin typeface="Arial" panose="020B0604020202020204" pitchFamily="34" charset="0"/>
                <a:cs typeface="Arial" panose="020B0604020202020204" pitchFamily="34" charset="0"/>
              </a:defRPr>
            </a:lvl1pPr>
          </a:lstStyle>
          <a:p>
            <a:pPr lvl="0"/>
            <a:r>
              <a:rPr lang="en-US" dirty="0"/>
              <a:t>XXX</a:t>
            </a:r>
          </a:p>
          <a:p>
            <a:pPr lvl="0"/>
            <a:r>
              <a:rPr lang="en-US" dirty="0"/>
              <a:t>XXX</a:t>
            </a:r>
          </a:p>
          <a:p>
            <a:pPr lvl="0"/>
            <a:r>
              <a:rPr lang="en-US" dirty="0"/>
              <a:t>XXX</a:t>
            </a:r>
          </a:p>
        </p:txBody>
      </p:sp>
      <p:sp>
        <p:nvSpPr>
          <p:cNvPr id="9" name="Content Placeholder 6"/>
          <p:cNvSpPr>
            <a:spLocks noGrp="1"/>
          </p:cNvSpPr>
          <p:nvPr>
            <p:ph sz="quarter" idx="14" hasCustomPrompt="1"/>
          </p:nvPr>
        </p:nvSpPr>
        <p:spPr>
          <a:xfrm>
            <a:off x="3285036" y="3464079"/>
            <a:ext cx="2557850" cy="2553664"/>
          </a:xfrm>
        </p:spPr>
        <p:txBody>
          <a:bodyPr/>
          <a:lstStyle>
            <a:lvl1pPr marL="284042" indent="-284042">
              <a:buClr>
                <a:schemeClr val="accent1"/>
              </a:buClr>
              <a:buFont typeface="Arial" panose="020B0604020202020204" pitchFamily="34" charset="0"/>
              <a:buChar char="•"/>
              <a:defRPr sz="1400">
                <a:latin typeface="Arial" panose="020B0604020202020204" pitchFamily="34" charset="0"/>
                <a:cs typeface="Arial" panose="020B0604020202020204" pitchFamily="34" charset="0"/>
              </a:defRPr>
            </a:lvl1pPr>
          </a:lstStyle>
          <a:p>
            <a:pPr lvl="0"/>
            <a:r>
              <a:rPr lang="en-US" dirty="0"/>
              <a:t>XXX</a:t>
            </a:r>
          </a:p>
          <a:p>
            <a:pPr lvl="0"/>
            <a:r>
              <a:rPr lang="en-US" dirty="0"/>
              <a:t>XXX</a:t>
            </a:r>
          </a:p>
          <a:p>
            <a:pPr lvl="0"/>
            <a:r>
              <a:rPr lang="en-US" dirty="0"/>
              <a:t>XXX</a:t>
            </a:r>
          </a:p>
        </p:txBody>
      </p:sp>
      <p:sp>
        <p:nvSpPr>
          <p:cNvPr id="10" name="Content Placeholder 6"/>
          <p:cNvSpPr>
            <a:spLocks noGrp="1"/>
          </p:cNvSpPr>
          <p:nvPr>
            <p:ph sz="quarter" idx="15" hasCustomPrompt="1"/>
          </p:nvPr>
        </p:nvSpPr>
        <p:spPr>
          <a:xfrm>
            <a:off x="488884" y="2611055"/>
            <a:ext cx="2295679" cy="688558"/>
          </a:xfrm>
        </p:spPr>
        <p:txBody>
          <a:bodyPr/>
          <a:lstStyle>
            <a:lvl1pPr marL="0" indent="0" algn="ctr">
              <a:buClr>
                <a:schemeClr val="accent1"/>
              </a:buClr>
              <a:buFont typeface="Arial" panose="020B0604020202020204" pitchFamily="34" charset="0"/>
              <a:buNone/>
              <a:defRPr lang="en-US" sz="1800" kern="1200" dirty="0">
                <a:solidFill>
                  <a:schemeClr val="accent2"/>
                </a:solidFill>
                <a:latin typeface="Calibri"/>
                <a:ea typeface="+mn-ea"/>
                <a:cs typeface="Calibri"/>
              </a:defRPr>
            </a:lvl1pPr>
          </a:lstStyle>
          <a:p>
            <a:pPr lvl="0"/>
            <a:r>
              <a:rPr lang="en-US" dirty="0"/>
              <a:t>TITLE HERE</a:t>
            </a:r>
          </a:p>
          <a:p>
            <a:pPr lvl="0"/>
            <a:r>
              <a:rPr lang="en-US" dirty="0"/>
              <a:t>TITLE HERE</a:t>
            </a:r>
          </a:p>
        </p:txBody>
      </p:sp>
      <p:sp>
        <p:nvSpPr>
          <p:cNvPr id="11" name="Content Placeholder 6"/>
          <p:cNvSpPr>
            <a:spLocks noGrp="1"/>
          </p:cNvSpPr>
          <p:nvPr>
            <p:ph sz="quarter" idx="16" hasCustomPrompt="1"/>
          </p:nvPr>
        </p:nvSpPr>
        <p:spPr>
          <a:xfrm>
            <a:off x="3416124" y="2611055"/>
            <a:ext cx="2295679" cy="688558"/>
          </a:xfrm>
        </p:spPr>
        <p:txBody>
          <a:bodyPr/>
          <a:lstStyle>
            <a:lvl1pPr marL="0" indent="0" algn="ctr">
              <a:buClr>
                <a:schemeClr val="accent1"/>
              </a:buClr>
              <a:buFont typeface="Arial" panose="020B0604020202020204" pitchFamily="34" charset="0"/>
              <a:buNone/>
              <a:defRPr lang="en-US" sz="1800" kern="1200" dirty="0">
                <a:solidFill>
                  <a:schemeClr val="accent2"/>
                </a:solidFill>
                <a:latin typeface="Calibri"/>
                <a:ea typeface="+mn-ea"/>
                <a:cs typeface="Calibri"/>
              </a:defRPr>
            </a:lvl1pPr>
          </a:lstStyle>
          <a:p>
            <a:pPr lvl="0"/>
            <a:r>
              <a:rPr lang="en-US" dirty="0"/>
              <a:t>TITLE HERE</a:t>
            </a:r>
          </a:p>
          <a:p>
            <a:pPr lvl="0"/>
            <a:r>
              <a:rPr lang="en-US" dirty="0"/>
              <a:t>TITLE HERE</a:t>
            </a:r>
          </a:p>
        </p:txBody>
      </p:sp>
      <p:sp>
        <p:nvSpPr>
          <p:cNvPr id="12" name="Picture Placeholder 22"/>
          <p:cNvSpPr>
            <a:spLocks noGrp="1"/>
          </p:cNvSpPr>
          <p:nvPr>
            <p:ph type="pic" sz="quarter" idx="17"/>
          </p:nvPr>
        </p:nvSpPr>
        <p:spPr>
          <a:xfrm>
            <a:off x="6089652" y="2516193"/>
            <a:ext cx="2798763" cy="3918704"/>
          </a:xfrm>
        </p:spPr>
        <p:txBody>
          <a:bodyPr/>
          <a:lstStyle>
            <a:lvl1pPr>
              <a:defRPr>
                <a:latin typeface="Arial" panose="020B0604020202020204" pitchFamily="34" charset="0"/>
                <a:cs typeface="Arial" panose="020B0604020202020204" pitchFamily="34" charset="0"/>
              </a:defRPr>
            </a:lvl1pPr>
          </a:lstStyle>
          <a:p>
            <a:r>
              <a:rPr lang="en-US" dirty="0"/>
              <a:t>Click icon to add picture</a:t>
            </a:r>
          </a:p>
        </p:txBody>
      </p:sp>
      <p:pic>
        <p:nvPicPr>
          <p:cNvPr id="14" name="Picture 2" descr="X:\zzz LIBRARIES\LOGO LIBRARY\Tennant (TEN)\_Tennant\Tennant logo_sq_color_RGB.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156450" y="0"/>
            <a:ext cx="987552" cy="987552"/>
          </a:xfrm>
          <a:prstGeom prst="rect">
            <a:avLst/>
          </a:prstGeom>
          <a:ln>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0963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665426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2032316"/>
            <a:ext cx="8229600" cy="4525963"/>
          </a:xfrm>
          <a:prstGeom prst="rect">
            <a:avLst/>
          </a:prstGeom>
        </p:spPr>
        <p:txBody>
          <a:bodyPr>
            <a:noAutofit/>
          </a:bodyPr>
          <a:lstStyle>
            <a:lvl2pPr marL="693738" indent="-236538">
              <a:buFont typeface="Wingdings" charset="2"/>
              <a:buChar char="§"/>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2"/>
          <p:cNvSpPr>
            <a:spLocks noGrp="1"/>
          </p:cNvSpPr>
          <p:nvPr>
            <p:ph type="body" sz="quarter" idx="10"/>
          </p:nvPr>
        </p:nvSpPr>
        <p:spPr>
          <a:xfrm>
            <a:off x="457200" y="438150"/>
            <a:ext cx="6332335" cy="1138238"/>
          </a:xfrm>
          <a:prstGeom prst="rect">
            <a:avLst/>
          </a:prstGeom>
        </p:spPr>
        <p:txBody>
          <a:bodyPr/>
          <a:lstStyle>
            <a:lvl1pPr marL="0" indent="0" algn="l">
              <a:buNone/>
              <a:defRPr sz="2000"/>
            </a:lvl1pPr>
          </a:lstStyle>
          <a:p>
            <a:pPr lvl="0" algn="ctr">
              <a:lnSpc>
                <a:spcPct val="70000"/>
              </a:lnSpc>
            </a:pPr>
            <a:r>
              <a:rPr lang="en-US" sz="5400" b="1">
                <a:solidFill>
                  <a:schemeClr val="tx1"/>
                </a:solidFill>
              </a:rPr>
              <a:t>Click to edit Master text styles</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40148" y="1"/>
            <a:ext cx="1003852" cy="1003852"/>
          </a:xfrm>
          <a:prstGeom prst="rect">
            <a:avLst/>
          </a:prstGeom>
        </p:spPr>
      </p:pic>
    </p:spTree>
    <p:extLst>
      <p:ext uri="{BB962C8B-B14F-4D97-AF65-F5344CB8AC3E}">
        <p14:creationId xmlns:p14="http://schemas.microsoft.com/office/powerpoint/2010/main" val="3678277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5" y="195808"/>
            <a:ext cx="7409793" cy="781652"/>
          </a:xfrm>
          <a:prstGeom prst="rect">
            <a:avLst/>
          </a:prstGeom>
        </p:spPr>
        <p:txBody>
          <a:bodyPr vert="horz" lIns="91401" tIns="45700" rIns="91401" bIns="45700" rtlCol="0" anchor="t" anchorCtr="0">
            <a:noAutofit/>
          </a:bodyPr>
          <a:lstStyle/>
          <a:p>
            <a:r>
              <a:rPr lang="en-US" dirty="0"/>
              <a:t>Click to edit Master title </a:t>
            </a:r>
          </a:p>
        </p:txBody>
      </p:sp>
      <p:sp>
        <p:nvSpPr>
          <p:cNvPr id="3" name="Text Placeholder 2"/>
          <p:cNvSpPr>
            <a:spLocks noGrp="1"/>
          </p:cNvSpPr>
          <p:nvPr>
            <p:ph type="body" idx="1"/>
          </p:nvPr>
        </p:nvSpPr>
        <p:spPr>
          <a:xfrm>
            <a:off x="457200" y="1600204"/>
            <a:ext cx="8229600" cy="4525963"/>
          </a:xfrm>
          <a:prstGeom prst="rect">
            <a:avLst/>
          </a:prstGeom>
        </p:spPr>
        <p:txBody>
          <a:bodyPr vert="horz" lIns="91401" tIns="45700" rIns="91401" bIns="4570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21364660"/>
      </p:ext>
    </p:extLst>
  </p:cSld>
  <p:clrMap bg1="lt1" tx1="dk1" bg2="lt2" tx2="dk2" accent1="accent1" accent2="accent2" accent3="accent3" accent4="accent4" accent5="accent5" accent6="accent6" hlink="hlink" folHlink="folHlink"/>
  <p:sldLayoutIdLst>
    <p:sldLayoutId id="2147483692" r:id="rId1"/>
    <p:sldLayoutId id="2147483703" r:id="rId2"/>
    <p:sldLayoutId id="2147483693" r:id="rId3"/>
    <p:sldLayoutId id="2147483696" r:id="rId4"/>
    <p:sldLayoutId id="2147483697" r:id="rId5"/>
    <p:sldLayoutId id="2147483702" r:id="rId6"/>
    <p:sldLayoutId id="2147483698" r:id="rId7"/>
    <p:sldLayoutId id="2147483699" r:id="rId8"/>
    <p:sldLayoutId id="2147483704" r:id="rId9"/>
    <p:sldLayoutId id="2147483705" r:id="rId10"/>
    <p:sldLayoutId id="2147483706" r:id="rId11"/>
  </p:sldLayoutIdLst>
  <p:txStyles>
    <p:titleStyle>
      <a:lvl1pPr algn="l" defTabSz="914009" rtl="0" eaLnBrk="1" latinLnBrk="0" hangingPunct="1">
        <a:spcBef>
          <a:spcPct val="0"/>
        </a:spcBef>
        <a:buNone/>
        <a:defRPr sz="4800" b="1" kern="1200">
          <a:solidFill>
            <a:srgbClr val="0090BE"/>
          </a:solidFill>
          <a:latin typeface="Calibri"/>
          <a:ea typeface="+mj-ea"/>
          <a:cs typeface="Calibri"/>
        </a:defRPr>
      </a:lvl1pPr>
    </p:titleStyle>
    <p:bodyStyle>
      <a:lvl1pPr marL="284042" indent="-284042" algn="l" defTabSz="914009" rtl="0" eaLnBrk="1" latinLnBrk="0" hangingPunct="1">
        <a:spcBef>
          <a:spcPct val="20000"/>
        </a:spcBef>
        <a:buClr>
          <a:schemeClr val="accent2"/>
        </a:buClr>
        <a:buFont typeface="Lucida Grande"/>
        <a:buChar char="✓"/>
        <a:defRPr sz="2000" kern="1200">
          <a:solidFill>
            <a:schemeClr val="accent1"/>
          </a:solidFill>
          <a:latin typeface="Calibri"/>
          <a:ea typeface="+mn-ea"/>
          <a:cs typeface="Calibri"/>
        </a:defRPr>
      </a:lvl1pPr>
      <a:lvl2pPr marL="693441" indent="-236437" algn="l" defTabSz="914009" rtl="0" eaLnBrk="1" latinLnBrk="0" hangingPunct="1">
        <a:spcBef>
          <a:spcPct val="20000"/>
        </a:spcBef>
        <a:buClr>
          <a:schemeClr val="accent2"/>
        </a:buClr>
        <a:buFont typeface="Arial" panose="020B0604020202020204" pitchFamily="34" charset="0"/>
        <a:buChar char="–"/>
        <a:defRPr sz="1800" kern="1200">
          <a:solidFill>
            <a:schemeClr val="accent1"/>
          </a:solidFill>
          <a:latin typeface="Calibri"/>
          <a:ea typeface="+mn-ea"/>
          <a:cs typeface="Calibri"/>
        </a:defRPr>
      </a:lvl2pPr>
      <a:lvl3pPr marL="1086973" indent="-172964" algn="l" defTabSz="914009" rtl="0" eaLnBrk="1" latinLnBrk="0" hangingPunct="1">
        <a:spcBef>
          <a:spcPct val="20000"/>
        </a:spcBef>
        <a:buClr>
          <a:schemeClr val="accent2"/>
        </a:buClr>
        <a:buFont typeface="Arial" panose="020B0604020202020204" pitchFamily="34" charset="0"/>
        <a:buChar char="•"/>
        <a:defRPr sz="1600" kern="1200">
          <a:solidFill>
            <a:schemeClr val="accent1"/>
          </a:solidFill>
          <a:latin typeface="Calibri"/>
          <a:ea typeface="+mn-ea"/>
          <a:cs typeface="Calibri"/>
        </a:defRPr>
      </a:lvl3pPr>
      <a:lvl4pPr marL="1599513" indent="-228501" algn="l" defTabSz="914009" rtl="0" eaLnBrk="1" latinLnBrk="0" hangingPunct="1">
        <a:spcBef>
          <a:spcPct val="20000"/>
        </a:spcBef>
        <a:buClr>
          <a:schemeClr val="accent2"/>
        </a:buClr>
        <a:buFont typeface="Arial" panose="020B0604020202020204" pitchFamily="34" charset="0"/>
        <a:buChar char="–"/>
        <a:defRPr sz="1400" kern="1200">
          <a:solidFill>
            <a:schemeClr val="accent1"/>
          </a:solidFill>
          <a:latin typeface="Calibri"/>
          <a:ea typeface="+mn-ea"/>
          <a:cs typeface="Calibri"/>
        </a:defRPr>
      </a:lvl4pPr>
      <a:lvl5pPr marL="2056519" indent="-228501" algn="l" defTabSz="914009" rtl="0" eaLnBrk="1" latinLnBrk="0" hangingPunct="1">
        <a:spcBef>
          <a:spcPct val="20000"/>
        </a:spcBef>
        <a:buClr>
          <a:schemeClr val="accent2"/>
        </a:buClr>
        <a:buFont typeface="Arial" panose="020B0604020202020204" pitchFamily="34" charset="0"/>
        <a:buChar char="»"/>
        <a:defRPr sz="1400" kern="1200">
          <a:solidFill>
            <a:schemeClr val="accent1"/>
          </a:solidFill>
          <a:latin typeface="Calibri"/>
          <a:ea typeface="+mn-ea"/>
          <a:cs typeface="Calibri"/>
        </a:defRPr>
      </a:lvl5pPr>
      <a:lvl6pPr marL="2513525" indent="-228501" algn="l" defTabSz="91400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528" indent="-228501" algn="l" defTabSz="91400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533" indent="-228501" algn="l" defTabSz="91400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538" indent="-228501" algn="l" defTabSz="91400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009" rtl="0" eaLnBrk="1" latinLnBrk="0" hangingPunct="1">
        <a:defRPr sz="1800" kern="1200">
          <a:solidFill>
            <a:schemeClr val="tx1"/>
          </a:solidFill>
          <a:latin typeface="+mn-lt"/>
          <a:ea typeface="+mn-ea"/>
          <a:cs typeface="+mn-cs"/>
        </a:defRPr>
      </a:lvl1pPr>
      <a:lvl2pPr marL="457005" algn="l" defTabSz="914009" rtl="0" eaLnBrk="1" latinLnBrk="0" hangingPunct="1">
        <a:defRPr sz="1800" kern="1200">
          <a:solidFill>
            <a:schemeClr val="tx1"/>
          </a:solidFill>
          <a:latin typeface="+mn-lt"/>
          <a:ea typeface="+mn-ea"/>
          <a:cs typeface="+mn-cs"/>
        </a:defRPr>
      </a:lvl2pPr>
      <a:lvl3pPr marL="914009" algn="l" defTabSz="914009" rtl="0" eaLnBrk="1" latinLnBrk="0" hangingPunct="1">
        <a:defRPr sz="1800" kern="1200">
          <a:solidFill>
            <a:schemeClr val="tx1"/>
          </a:solidFill>
          <a:latin typeface="+mn-lt"/>
          <a:ea typeface="+mn-ea"/>
          <a:cs typeface="+mn-cs"/>
        </a:defRPr>
      </a:lvl3pPr>
      <a:lvl4pPr marL="1371012" algn="l" defTabSz="914009" rtl="0" eaLnBrk="1" latinLnBrk="0" hangingPunct="1">
        <a:defRPr sz="1800" kern="1200">
          <a:solidFill>
            <a:schemeClr val="tx1"/>
          </a:solidFill>
          <a:latin typeface="+mn-lt"/>
          <a:ea typeface="+mn-ea"/>
          <a:cs typeface="+mn-cs"/>
        </a:defRPr>
      </a:lvl4pPr>
      <a:lvl5pPr marL="1828017" algn="l" defTabSz="914009" rtl="0" eaLnBrk="1" latinLnBrk="0" hangingPunct="1">
        <a:defRPr sz="1800" kern="1200">
          <a:solidFill>
            <a:schemeClr val="tx1"/>
          </a:solidFill>
          <a:latin typeface="+mn-lt"/>
          <a:ea typeface="+mn-ea"/>
          <a:cs typeface="+mn-cs"/>
        </a:defRPr>
      </a:lvl5pPr>
      <a:lvl6pPr marL="2285022" algn="l" defTabSz="914009" rtl="0" eaLnBrk="1" latinLnBrk="0" hangingPunct="1">
        <a:defRPr sz="1800" kern="1200">
          <a:solidFill>
            <a:schemeClr val="tx1"/>
          </a:solidFill>
          <a:latin typeface="+mn-lt"/>
          <a:ea typeface="+mn-ea"/>
          <a:cs typeface="+mn-cs"/>
        </a:defRPr>
      </a:lvl6pPr>
      <a:lvl7pPr marL="2742026" algn="l" defTabSz="914009" rtl="0" eaLnBrk="1" latinLnBrk="0" hangingPunct="1">
        <a:defRPr sz="1800" kern="1200">
          <a:solidFill>
            <a:schemeClr val="tx1"/>
          </a:solidFill>
          <a:latin typeface="+mn-lt"/>
          <a:ea typeface="+mn-ea"/>
          <a:cs typeface="+mn-cs"/>
        </a:defRPr>
      </a:lvl7pPr>
      <a:lvl8pPr marL="3199031" algn="l" defTabSz="914009" rtl="0" eaLnBrk="1" latinLnBrk="0" hangingPunct="1">
        <a:defRPr sz="1800" kern="1200">
          <a:solidFill>
            <a:schemeClr val="tx1"/>
          </a:solidFill>
          <a:latin typeface="+mn-lt"/>
          <a:ea typeface="+mn-ea"/>
          <a:cs typeface="+mn-cs"/>
        </a:defRPr>
      </a:lvl8pPr>
      <a:lvl9pPr marL="3656034" algn="l" defTabSz="91400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jpg"/><Relationship Id="rId4" Type="http://schemas.openxmlformats.org/officeDocument/2006/relationships/image" Target="../media/image16.jpg"/></Relationships>
</file>

<file path=ppt/slides/_rels/slide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1.jpg"/></Relationships>
</file>

<file path=ppt/slides/_rels/slide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24.jpg"/><Relationship Id="rId4" Type="http://schemas.openxmlformats.org/officeDocument/2006/relationships/image" Target="../media/image23.jpg"/></Relationships>
</file>

<file path=ppt/slides/_rels/slide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26422" t="4124" r="18981" b="6083"/>
          <a:stretch/>
        </p:blipFill>
        <p:spPr>
          <a:xfrm>
            <a:off x="201478" y="2118194"/>
            <a:ext cx="5123396" cy="4739806"/>
          </a:xfrm>
          <a:prstGeom prst="rect">
            <a:avLst/>
          </a:prstGeom>
        </p:spPr>
      </p:pic>
      <p:sp>
        <p:nvSpPr>
          <p:cNvPr id="13" name="TextBox 12"/>
          <p:cNvSpPr txBox="1"/>
          <p:nvPr/>
        </p:nvSpPr>
        <p:spPr>
          <a:xfrm>
            <a:off x="4953618" y="2727932"/>
            <a:ext cx="4190382" cy="830997"/>
          </a:xfrm>
          <a:prstGeom prst="rect">
            <a:avLst/>
          </a:prstGeom>
          <a:noFill/>
        </p:spPr>
        <p:txBody>
          <a:bodyPr wrap="square" rtlCol="0">
            <a:spAutoFit/>
          </a:bodyPr>
          <a:lstStyle/>
          <a:p>
            <a:pPr algn="ctr"/>
            <a:r>
              <a:rPr lang="x-none" sz="2400" b="1" i="0" dirty="0">
                <a:solidFill>
                  <a:srgbClr val="009AC7"/>
                </a:solidFill>
              </a:rPr>
              <a:t>NOMBRE DEL PRESENTADOR DÍA.MES.AÑO</a:t>
            </a:r>
          </a:p>
        </p:txBody>
      </p:sp>
      <p:sp>
        <p:nvSpPr>
          <p:cNvPr id="9" name="TextBox 8"/>
          <p:cNvSpPr txBox="1"/>
          <p:nvPr/>
        </p:nvSpPr>
        <p:spPr>
          <a:xfrm>
            <a:off x="3974360" y="1343412"/>
            <a:ext cx="6874933" cy="1076577"/>
          </a:xfrm>
          <a:prstGeom prst="rect">
            <a:avLst/>
          </a:prstGeom>
          <a:noFill/>
        </p:spPr>
        <p:txBody>
          <a:bodyPr wrap="square" rtlCol="0">
            <a:spAutoFit/>
          </a:bodyPr>
          <a:lstStyle/>
          <a:p>
            <a:pPr>
              <a:lnSpc>
                <a:spcPct val="80000"/>
              </a:lnSpc>
              <a:spcBef>
                <a:spcPct val="0"/>
              </a:spcBef>
              <a:buFontTx/>
              <a:buNone/>
            </a:pPr>
            <a:r>
              <a:rPr lang="x-none" sz="7800" b="1">
                <a:solidFill>
                  <a:srgbClr val="009AC7"/>
                </a:solidFill>
              </a:rPr>
              <a:t>S16</a:t>
            </a:r>
            <a:endParaRPr lang="x-none" sz="7800" b="1" i="0" dirty="0">
              <a:solidFill>
                <a:srgbClr val="009AC7"/>
              </a:solidFill>
            </a:endParaRPr>
          </a:p>
        </p:txBody>
      </p:sp>
      <p:sp>
        <p:nvSpPr>
          <p:cNvPr id="5" name="TextBox 4"/>
          <p:cNvSpPr txBox="1"/>
          <p:nvPr/>
        </p:nvSpPr>
        <p:spPr>
          <a:xfrm>
            <a:off x="5566093" y="1825806"/>
            <a:ext cx="6874933" cy="584775"/>
          </a:xfrm>
          <a:prstGeom prst="rect">
            <a:avLst/>
          </a:prstGeom>
          <a:noFill/>
        </p:spPr>
        <p:txBody>
          <a:bodyPr wrap="square" rtlCol="0">
            <a:spAutoFit/>
          </a:bodyPr>
          <a:lstStyle/>
          <a:p>
            <a:pPr>
              <a:lnSpc>
                <a:spcPct val="80000"/>
              </a:lnSpc>
              <a:spcBef>
                <a:spcPct val="0"/>
              </a:spcBef>
              <a:buFontTx/>
              <a:buNone/>
            </a:pPr>
            <a:r>
              <a:rPr lang="x-none" sz="2000" b="1">
                <a:solidFill>
                  <a:srgbClr val="009AC7"/>
                </a:solidFill>
              </a:rPr>
              <a:t>BARREDORA A BATERÍA DE </a:t>
            </a:r>
            <a:br>
              <a:rPr lang="x-none" sz="2000" b="1" dirty="0">
                <a:solidFill>
                  <a:srgbClr val="009AC7"/>
                </a:solidFill>
              </a:rPr>
            </a:br>
            <a:r>
              <a:rPr lang="x-none" sz="2000" b="1">
                <a:solidFill>
                  <a:srgbClr val="009AC7"/>
                </a:solidFill>
              </a:rPr>
              <a:t>OPERADOR SENTADO</a:t>
            </a:r>
            <a:endParaRPr lang="x-none" sz="7800" b="1" i="0" dirty="0">
              <a:solidFill>
                <a:srgbClr val="009AC7"/>
              </a:solidFill>
            </a:endParaRPr>
          </a:p>
        </p:txBody>
      </p:sp>
    </p:spTree>
    <p:extLst>
      <p:ext uri="{BB962C8B-B14F-4D97-AF65-F5344CB8AC3E}">
        <p14:creationId xmlns:p14="http://schemas.microsoft.com/office/powerpoint/2010/main" val="1447824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30678" t="12561" r="28305" b="6987"/>
          <a:stretch/>
        </p:blipFill>
        <p:spPr>
          <a:xfrm>
            <a:off x="5768383" y="3144598"/>
            <a:ext cx="3261549" cy="3598485"/>
          </a:xfrm>
          <a:prstGeom prst="rect">
            <a:avLst/>
          </a:prstGeom>
        </p:spPr>
      </p:pic>
      <p:pic>
        <p:nvPicPr>
          <p:cNvPr id="3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723" y="5464807"/>
            <a:ext cx="735363" cy="735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1261361" y="1824694"/>
            <a:ext cx="5084065" cy="5016372"/>
          </a:xfrm>
        </p:spPr>
        <p:txBody>
          <a:bodyPr/>
          <a:lstStyle/>
          <a:p>
            <a:pPr marL="0" indent="0">
              <a:spcBef>
                <a:spcPct val="0"/>
              </a:spcBef>
              <a:spcAft>
                <a:spcPts val="1200"/>
              </a:spcAft>
              <a:buClr>
                <a:srgbClr val="009BBE"/>
              </a:buClr>
              <a:buSzPct val="150000"/>
              <a:buNone/>
              <a:defRPr/>
            </a:pPr>
            <a:r>
              <a:rPr lang="x-none" sz="1800" b="1" i="0" dirty="0">
                <a:solidFill>
                  <a:srgbClr val="009AC7"/>
                </a:solidFill>
              </a:rPr>
              <a:t>Reduzca los </a:t>
            </a:r>
            <a:r>
              <a:rPr lang="x-none" sz="1800" b="0" i="0" dirty="0">
                <a:solidFill>
                  <a:srgbClr val="595959"/>
                </a:solidFill>
              </a:rPr>
              <a:t>costos de limpieza</a:t>
            </a:r>
          </a:p>
          <a:p>
            <a:pPr lvl="1">
              <a:spcBef>
                <a:spcPct val="0"/>
              </a:spcBef>
              <a:spcAft>
                <a:spcPts val="1200"/>
              </a:spcAft>
              <a:buClr>
                <a:srgbClr val="009AC7"/>
              </a:buClr>
              <a:buSzPct val="150000"/>
              <a:buFont typeface="Arial" panose="020B0604020202020204" pitchFamily="34" charset="0"/>
              <a:buChar char="•"/>
              <a:defRPr/>
            </a:pPr>
            <a:r>
              <a:rPr lang="x-none" sz="1400" b="0" i="0" dirty="0">
                <a:solidFill>
                  <a:srgbClr val="595959"/>
                </a:solidFill>
              </a:rPr>
              <a:t>Excelente barrido y limpieza en los bordes </a:t>
            </a:r>
          </a:p>
          <a:p>
            <a:pPr lvl="1">
              <a:spcBef>
                <a:spcPct val="0"/>
              </a:spcBef>
              <a:spcAft>
                <a:spcPts val="1200"/>
              </a:spcAft>
              <a:buClr>
                <a:srgbClr val="009AC7"/>
              </a:buClr>
              <a:buSzPct val="150000"/>
              <a:buFont typeface="Arial" panose="020B0604020202020204" pitchFamily="34" charset="0"/>
              <a:buChar char="•"/>
              <a:defRPr/>
            </a:pPr>
            <a:r>
              <a:rPr lang="x-none" sz="1400" b="0" i="0" dirty="0">
                <a:solidFill>
                  <a:srgbClr val="595959"/>
                </a:solidFill>
              </a:rPr>
              <a:t>Mayor capacidad de tolva y amplia trayectoria de barrido</a:t>
            </a:r>
          </a:p>
          <a:p>
            <a:pPr marL="0" indent="0">
              <a:spcBef>
                <a:spcPct val="0"/>
              </a:spcBef>
              <a:spcAft>
                <a:spcPts val="1200"/>
              </a:spcAft>
              <a:buClr>
                <a:srgbClr val="009BBE"/>
              </a:buClr>
              <a:buSzPct val="150000"/>
              <a:buNone/>
              <a:defRPr/>
            </a:pPr>
            <a:r>
              <a:rPr lang="x-none" sz="1800" b="1" i="0" dirty="0">
                <a:solidFill>
                  <a:srgbClr val="009AC7"/>
                </a:solidFill>
              </a:rPr>
              <a:t>Mantenga</a:t>
            </a:r>
            <a:r>
              <a:rPr lang="x-none" sz="1800" b="0" i="0" dirty="0">
                <a:solidFill>
                  <a:srgbClr val="595959"/>
                </a:solidFill>
              </a:rPr>
              <a:t> la salud y la seguridad</a:t>
            </a:r>
          </a:p>
          <a:p>
            <a:pPr lvl="1">
              <a:spcBef>
                <a:spcPct val="0"/>
              </a:spcBef>
              <a:spcAft>
                <a:spcPts val="1200"/>
              </a:spcAft>
              <a:buClr>
                <a:srgbClr val="009AC7"/>
              </a:buClr>
              <a:buSzPct val="150000"/>
              <a:buFont typeface="Arial" panose="020B0604020202020204" pitchFamily="34" charset="0"/>
              <a:buChar char="•"/>
              <a:defRPr/>
            </a:pPr>
            <a:r>
              <a:rPr lang="x-none" sz="1400" b="0" i="0" dirty="0">
                <a:solidFill>
                  <a:srgbClr val="595959"/>
                </a:solidFill>
              </a:rPr>
              <a:t>Excepcional control de polvo multietapas </a:t>
            </a:r>
          </a:p>
          <a:p>
            <a:pPr lvl="1">
              <a:spcBef>
                <a:spcPct val="0"/>
              </a:spcBef>
              <a:spcAft>
                <a:spcPts val="1200"/>
              </a:spcAft>
              <a:buClr>
                <a:srgbClr val="009AC7"/>
              </a:buClr>
              <a:buSzPct val="150000"/>
              <a:buFont typeface="Arial" panose="020B0604020202020204" pitchFamily="34" charset="0"/>
              <a:buChar char="•"/>
              <a:defRPr/>
            </a:pPr>
            <a:r>
              <a:rPr lang="x-none" sz="1400" b="0" i="0" dirty="0">
                <a:solidFill>
                  <a:srgbClr val="595959"/>
                </a:solidFill>
              </a:rPr>
              <a:t>Operación a baterías libre de humo</a:t>
            </a:r>
          </a:p>
          <a:p>
            <a:pPr marL="0" indent="0">
              <a:spcBef>
                <a:spcPct val="0"/>
              </a:spcBef>
              <a:spcAft>
                <a:spcPts val="1200"/>
              </a:spcAft>
              <a:buClr>
                <a:srgbClr val="009AC7"/>
              </a:buClr>
              <a:buSzPct val="150000"/>
              <a:buNone/>
              <a:defRPr/>
            </a:pPr>
            <a:r>
              <a:rPr lang="x-none" sz="1800" b="1" i="0" dirty="0">
                <a:solidFill>
                  <a:srgbClr val="009AC7"/>
                </a:solidFill>
              </a:rPr>
              <a:t>Mejore</a:t>
            </a:r>
            <a:r>
              <a:rPr lang="x-none" sz="1800" b="0" i="0" dirty="0">
                <a:solidFill>
                  <a:srgbClr val="009AC7"/>
                </a:solidFill>
              </a:rPr>
              <a:t> </a:t>
            </a:r>
            <a:r>
              <a:rPr lang="x-none" sz="1800" dirty="0">
                <a:solidFill>
                  <a:srgbClr val="595959"/>
                </a:solidFill>
              </a:rPr>
              <a:t>la</a:t>
            </a:r>
            <a:r>
              <a:rPr lang="x-none" sz="1800" b="0" i="0" dirty="0">
                <a:solidFill>
                  <a:srgbClr val="009AC7"/>
                </a:solidFill>
              </a:rPr>
              <a:t> </a:t>
            </a:r>
            <a:r>
              <a:rPr lang="x-none" sz="1800" b="0" i="0" dirty="0">
                <a:solidFill>
                  <a:srgbClr val="595959"/>
                </a:solidFill>
              </a:rPr>
              <a:t>imagen de las instalaciones</a:t>
            </a:r>
          </a:p>
          <a:p>
            <a:pPr lvl="1">
              <a:spcBef>
                <a:spcPct val="0"/>
              </a:spcBef>
              <a:spcAft>
                <a:spcPts val="1200"/>
              </a:spcAft>
              <a:buClr>
                <a:srgbClr val="009AC7"/>
              </a:buClr>
              <a:buSzPct val="150000"/>
              <a:buFont typeface="Arial" panose="020B0604020202020204" pitchFamily="34" charset="0"/>
              <a:buChar char="•"/>
              <a:defRPr/>
            </a:pPr>
            <a:r>
              <a:rPr lang="x-none" sz="1400" b="0" i="0" dirty="0">
                <a:solidFill>
                  <a:srgbClr val="595959"/>
                </a:solidFill>
              </a:rPr>
              <a:t>Rendimiento probado en alfombras suelos rígidos</a:t>
            </a:r>
          </a:p>
          <a:p>
            <a:pPr lvl="1">
              <a:spcBef>
                <a:spcPct val="0"/>
              </a:spcBef>
              <a:spcAft>
                <a:spcPts val="1200"/>
              </a:spcAft>
              <a:buClr>
                <a:srgbClr val="009AC7"/>
              </a:buClr>
              <a:buSzPct val="150000"/>
              <a:buFont typeface="Arial" panose="020B0604020202020204" pitchFamily="34" charset="0"/>
              <a:buChar char="•"/>
              <a:defRPr/>
            </a:pPr>
            <a:r>
              <a:rPr lang="x-none" sz="1400" b="0" i="0" dirty="0">
                <a:solidFill>
                  <a:srgbClr val="595959"/>
                </a:solidFill>
              </a:rPr>
              <a:t>Presión uniforme del cepillo </a:t>
            </a:r>
            <a:r>
              <a:rPr lang="x-none" sz="1400" b="0" i="0">
                <a:solidFill>
                  <a:srgbClr val="595959"/>
                </a:solidFill>
              </a:rPr>
              <a:t>independientemente </a:t>
            </a:r>
            <a:br>
              <a:rPr lang="x-none" sz="1400" b="0" i="0" dirty="0">
                <a:solidFill>
                  <a:srgbClr val="595959"/>
                </a:solidFill>
              </a:rPr>
            </a:br>
            <a:r>
              <a:rPr lang="x-none" sz="1400" b="0" i="0">
                <a:solidFill>
                  <a:srgbClr val="595959"/>
                </a:solidFill>
              </a:rPr>
              <a:t>de </a:t>
            </a:r>
            <a:r>
              <a:rPr lang="x-none" sz="1400" b="0" i="0" dirty="0">
                <a:solidFill>
                  <a:srgbClr val="595959"/>
                </a:solidFill>
              </a:rPr>
              <a:t>la superficie </a:t>
            </a:r>
          </a:p>
          <a:p>
            <a:pPr marL="47504" indent="0">
              <a:spcBef>
                <a:spcPct val="0"/>
              </a:spcBef>
              <a:spcAft>
                <a:spcPts val="1200"/>
              </a:spcAft>
              <a:buClr>
                <a:srgbClr val="009AC7"/>
              </a:buClr>
              <a:buSzPct val="150000"/>
              <a:buNone/>
              <a:defRPr/>
            </a:pPr>
            <a:r>
              <a:rPr lang="x-none" sz="1800" b="1" i="0" dirty="0">
                <a:solidFill>
                  <a:srgbClr val="009AC7"/>
                </a:solidFill>
              </a:rPr>
              <a:t>Fácil</a:t>
            </a:r>
            <a:r>
              <a:rPr lang="x-none" sz="1800" b="0" i="0" dirty="0">
                <a:solidFill>
                  <a:srgbClr val="595959"/>
                </a:solidFill>
              </a:rPr>
              <a:t> operación y mantenimiento</a:t>
            </a:r>
          </a:p>
          <a:p>
            <a:pPr lvl="1">
              <a:spcBef>
                <a:spcPct val="0"/>
              </a:spcBef>
              <a:spcAft>
                <a:spcPts val="1200"/>
              </a:spcAft>
              <a:buClr>
                <a:srgbClr val="009AC7"/>
              </a:buClr>
              <a:buSzPct val="150000"/>
              <a:buFont typeface="Arial" panose="020B0604020202020204" pitchFamily="34" charset="0"/>
              <a:buChar char="•"/>
              <a:defRPr/>
            </a:pPr>
            <a:r>
              <a:rPr lang="x-none" sz="1400" b="0" i="0" dirty="0">
                <a:solidFill>
                  <a:srgbClr val="595959"/>
                </a:solidFill>
              </a:rPr>
              <a:t>Controles de operación intuitivos</a:t>
            </a:r>
          </a:p>
          <a:p>
            <a:pPr lvl="1">
              <a:spcBef>
                <a:spcPct val="0"/>
              </a:spcBef>
              <a:spcAft>
                <a:spcPts val="1200"/>
              </a:spcAft>
              <a:buClr>
                <a:srgbClr val="009AC7"/>
              </a:buClr>
              <a:buSzPct val="150000"/>
              <a:buFont typeface="Arial" panose="020B0604020202020204" pitchFamily="34" charset="0"/>
              <a:buChar char="•"/>
              <a:defRPr/>
            </a:pPr>
            <a:r>
              <a:rPr lang="x-none" sz="1400" b="0" i="0" dirty="0">
                <a:solidFill>
                  <a:srgbClr val="595959"/>
                </a:solidFill>
              </a:rPr>
              <a:t>Acceso a las partes principales </a:t>
            </a:r>
            <a:r>
              <a:rPr lang="x-none" sz="1400" b="0" i="0">
                <a:solidFill>
                  <a:srgbClr val="595959"/>
                </a:solidFill>
              </a:rPr>
              <a:t>sin herramientas</a:t>
            </a:r>
            <a:endParaRPr lang="en-US" altLang="en-US" sz="12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4" name="Title 2"/>
          <p:cNvSpPr txBox="1">
            <a:spLocks/>
          </p:cNvSpPr>
          <p:nvPr/>
        </p:nvSpPr>
        <p:spPr>
          <a:xfrm>
            <a:off x="541208" y="148194"/>
            <a:ext cx="6524373" cy="996420"/>
          </a:xfrm>
          <a:prstGeom prst="rect">
            <a:avLst/>
          </a:prstGeom>
        </p:spPr>
        <p:txBody>
          <a:bodyPr vert="horz" lIns="91440" tIns="45720" rIns="91440" bIns="45720" rtlCol="0" anchor="t" anchorCtr="0">
            <a:noAutofit/>
          </a:bodyPr>
          <a:lstStyle>
            <a:lvl1pPr algn="l" defTabSz="914400" rtl="0" eaLnBrk="1" latinLnBrk="0" hangingPunct="1">
              <a:spcBef>
                <a:spcPct val="0"/>
              </a:spcBef>
              <a:buNone/>
              <a:defRPr sz="3200" kern="1200">
                <a:solidFill>
                  <a:schemeClr val="accent1"/>
                </a:solidFill>
                <a:latin typeface="+mj-lt"/>
                <a:ea typeface="+mj-ea"/>
                <a:cs typeface="+mj-cs"/>
              </a:defRPr>
            </a:lvl1pPr>
          </a:lstStyle>
          <a:p>
            <a:pPr algn="ctr">
              <a:lnSpc>
                <a:spcPct val="70000"/>
              </a:lnSpc>
            </a:pPr>
            <a:endParaRPr lang="en-US" sz="6000" b="1" dirty="0">
              <a:solidFill>
                <a:schemeClr val="bg1"/>
              </a:solidFill>
              <a:latin typeface="Arial" panose="020B0604020202020204" pitchFamily="34" charset="0"/>
              <a:cs typeface="Arial" panose="020B0604020202020204" pitchFamily="34" charset="0"/>
            </a:endParaRPr>
          </a:p>
        </p:txBody>
      </p:sp>
      <p:pic>
        <p:nvPicPr>
          <p:cNvPr id="22" name="Picture 21" descr="dollar.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9146" y="1788019"/>
            <a:ext cx="887866" cy="887866"/>
          </a:xfrm>
          <a:prstGeom prst="rect">
            <a:avLst/>
          </a:prstGeom>
        </p:spPr>
      </p:pic>
      <p:pic>
        <p:nvPicPr>
          <p:cNvPr id="23" name="Picture 22" descr="facility.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2785" y="4123894"/>
            <a:ext cx="888100" cy="888100"/>
          </a:xfrm>
          <a:prstGeom prst="rect">
            <a:avLst/>
          </a:prstGeom>
        </p:spPr>
      </p:pic>
      <p:pic>
        <p:nvPicPr>
          <p:cNvPr id="24" name="Picture 23" descr="health.jp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69145" y="2939242"/>
            <a:ext cx="887867" cy="887867"/>
          </a:xfrm>
          <a:prstGeom prst="rect">
            <a:avLst/>
          </a:prstGeom>
        </p:spPr>
      </p:pic>
      <p:sp>
        <p:nvSpPr>
          <p:cNvPr id="32" name="Title 4"/>
          <p:cNvSpPr txBox="1">
            <a:spLocks/>
          </p:cNvSpPr>
          <p:nvPr/>
        </p:nvSpPr>
        <p:spPr>
          <a:xfrm>
            <a:off x="541208" y="126499"/>
            <a:ext cx="7410450" cy="782638"/>
          </a:xfrm>
          <a:prstGeom prst="rect">
            <a:avLst/>
          </a:prstGeom>
        </p:spPr>
        <p:txBody>
          <a:bodyPr vert="horz" lIns="91401" tIns="45700" rIns="91401" bIns="45700" rtlCol="0" anchor="t" anchorCtr="0">
            <a:noAutofit/>
          </a:bodyPr>
          <a:lstStyle>
            <a:lvl1pPr algn="l" defTabSz="914009" rtl="0" eaLnBrk="1" latinLnBrk="0" hangingPunct="1">
              <a:spcBef>
                <a:spcPct val="0"/>
              </a:spcBef>
              <a:buNone/>
              <a:defRPr sz="4800" b="1" kern="1200">
                <a:solidFill>
                  <a:srgbClr val="0090BE"/>
                </a:solidFill>
                <a:latin typeface="Calibri"/>
                <a:ea typeface="+mj-ea"/>
                <a:cs typeface="Calibri"/>
              </a:defRPr>
            </a:lvl1pPr>
          </a:lstStyle>
          <a:p>
            <a:pPr defTabSz="457070">
              <a:lnSpc>
                <a:spcPts val="3400"/>
              </a:lnSpc>
              <a:spcBef>
                <a:spcPts val="0"/>
              </a:spcBef>
            </a:pPr>
            <a:r>
              <a:rPr lang="x-none" sz="3600" b="0" i="0" dirty="0">
                <a:solidFill>
                  <a:srgbClr val="009AC7"/>
                </a:solidFill>
              </a:rPr>
              <a:t>BARREDORA A BATERÍA DE OPERADOR </a:t>
            </a:r>
            <a:r>
              <a:rPr lang="x-none" sz="3600" b="0" i="0">
                <a:solidFill>
                  <a:srgbClr val="009AC7"/>
                </a:solidFill>
              </a:rPr>
              <a:t>SENTADO S16</a:t>
            </a:r>
            <a:endParaRPr lang="en" sz="1800" dirty="0"/>
          </a:p>
        </p:txBody>
      </p:sp>
      <p:sp>
        <p:nvSpPr>
          <p:cNvPr id="10" name="Title 4"/>
          <p:cNvSpPr txBox="1">
            <a:spLocks/>
          </p:cNvSpPr>
          <p:nvPr/>
        </p:nvSpPr>
        <p:spPr>
          <a:xfrm>
            <a:off x="541208" y="1141150"/>
            <a:ext cx="7410450" cy="782638"/>
          </a:xfrm>
          <a:prstGeom prst="rect">
            <a:avLst/>
          </a:prstGeom>
        </p:spPr>
        <p:txBody>
          <a:bodyPr vert="horz" lIns="91401" tIns="45700" rIns="91401" bIns="45700" rtlCol="0" anchor="t" anchorCtr="0">
            <a:noAutofit/>
          </a:bodyPr>
          <a:lstStyle>
            <a:lvl1pPr algn="l" defTabSz="914009" rtl="0" eaLnBrk="1" latinLnBrk="0" hangingPunct="1">
              <a:spcBef>
                <a:spcPct val="0"/>
              </a:spcBef>
              <a:buNone/>
              <a:defRPr sz="4800" b="1" kern="1200">
                <a:solidFill>
                  <a:srgbClr val="0090BE"/>
                </a:solidFill>
                <a:latin typeface="Calibri"/>
                <a:ea typeface="+mj-ea"/>
                <a:cs typeface="Calibri"/>
              </a:defRPr>
            </a:lvl1pPr>
          </a:lstStyle>
          <a:p>
            <a:pPr defTabSz="457070">
              <a:lnSpc>
                <a:spcPts val="3400"/>
              </a:lnSpc>
              <a:spcBef>
                <a:spcPts val="0"/>
              </a:spcBef>
            </a:pPr>
            <a:r>
              <a:rPr lang="x-none" sz="6000">
                <a:solidFill>
                  <a:srgbClr val="009AC7"/>
                </a:solidFill>
                <a:latin typeface="+mn-lt"/>
                <a:ea typeface="+mn-ea"/>
                <a:cs typeface="Arial" panose="020B0604020202020204" pitchFamily="34" charset="0"/>
              </a:rPr>
              <a:t>VENTAJAS</a:t>
            </a:r>
            <a:endParaRPr lang="en" sz="1800" dirty="0"/>
          </a:p>
        </p:txBody>
      </p:sp>
    </p:spTree>
    <p:extLst>
      <p:ext uri="{BB962C8B-B14F-4D97-AF65-F5344CB8AC3E}">
        <p14:creationId xmlns:p14="http://schemas.microsoft.com/office/powerpoint/2010/main" val="1758587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8475" t="5932" r="20678" b="13013"/>
          <a:stretch/>
        </p:blipFill>
        <p:spPr>
          <a:xfrm>
            <a:off x="3865001" y="3192569"/>
            <a:ext cx="4300770" cy="3222582"/>
          </a:xfrm>
          <a:prstGeom prst="rect">
            <a:avLst/>
          </a:prstGeom>
        </p:spPr>
      </p:pic>
      <p:sp>
        <p:nvSpPr>
          <p:cNvPr id="2" name="Oval 1"/>
          <p:cNvSpPr/>
          <p:nvPr/>
        </p:nvSpPr>
        <p:spPr>
          <a:xfrm>
            <a:off x="3664853" y="2507185"/>
            <a:ext cx="5202559" cy="5202559"/>
          </a:xfrm>
          <a:prstGeom prst="ellipse">
            <a:avLst/>
          </a:prstGeom>
          <a:noFill/>
          <a:ln w="28575">
            <a:solidFill>
              <a:srgbClr val="009AC7">
                <a:alpha val="61176"/>
              </a:srgb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tx1"/>
                </a:solidFill>
                <a:prstDash val="dash"/>
              </a:ln>
              <a:noFill/>
            </a:endParaRPr>
          </a:p>
        </p:txBody>
      </p:sp>
      <p:sp>
        <p:nvSpPr>
          <p:cNvPr id="10245" name="Content Placeholder 2"/>
          <p:cNvSpPr txBox="1">
            <a:spLocks/>
          </p:cNvSpPr>
          <p:nvPr/>
        </p:nvSpPr>
        <p:spPr bwMode="auto">
          <a:xfrm>
            <a:off x="412751" y="1643727"/>
            <a:ext cx="3938432" cy="3012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lr>
                <a:schemeClr val="accent2"/>
              </a:buClr>
              <a:buFont typeface="Wingdings" panose="05000000000000000000" pitchFamily="2" charset="2"/>
              <a:buChar char="ü"/>
              <a:defRPr sz="2000">
                <a:solidFill>
                  <a:schemeClr val="accent1"/>
                </a:solidFill>
                <a:latin typeface="Calibri" panose="020F0502020204030204" pitchFamily="34" charset="0"/>
              </a:defRPr>
            </a:lvl1pPr>
            <a:lvl2pPr marL="693738" indent="-236538">
              <a:spcBef>
                <a:spcPct val="20000"/>
              </a:spcBef>
              <a:buClr>
                <a:schemeClr val="accent2"/>
              </a:buClr>
              <a:buFont typeface="Arial" panose="020B0604020202020204" pitchFamily="34" charset="0"/>
              <a:buChar char="–"/>
              <a:defRPr>
                <a:solidFill>
                  <a:schemeClr val="accent1"/>
                </a:solidFill>
                <a:latin typeface="Calibri" panose="020F0502020204030204" pitchFamily="34" charset="0"/>
              </a:defRPr>
            </a:lvl2pPr>
            <a:lvl3pPr marL="1087438" indent="-173038">
              <a:spcBef>
                <a:spcPct val="20000"/>
              </a:spcBef>
              <a:buClr>
                <a:schemeClr val="accent2"/>
              </a:buClr>
              <a:buFont typeface="Arial" panose="020B0604020202020204" pitchFamily="34" charset="0"/>
              <a:buChar char="•"/>
              <a:defRPr sz="1600">
                <a:solidFill>
                  <a:schemeClr val="accent1"/>
                </a:solidFill>
                <a:latin typeface="Calibri" panose="020F0502020204030204" pitchFamily="34" charset="0"/>
              </a:defRPr>
            </a:lvl3pPr>
            <a:lvl4pPr marL="1600200" indent="-228600">
              <a:spcBef>
                <a:spcPct val="20000"/>
              </a:spcBef>
              <a:buClr>
                <a:schemeClr val="accent2"/>
              </a:buClr>
              <a:buFont typeface="Arial" panose="020B0604020202020204" pitchFamily="34" charset="0"/>
              <a:buChar char="–"/>
              <a:defRPr sz="1400">
                <a:solidFill>
                  <a:schemeClr val="accent1"/>
                </a:solidFill>
                <a:latin typeface="Calibri" panose="020F0502020204030204" pitchFamily="34" charset="0"/>
              </a:defRPr>
            </a:lvl4pPr>
            <a:lvl5pPr marL="2057400" indent="-228600">
              <a:spcBef>
                <a:spcPct val="20000"/>
              </a:spcBef>
              <a:buClr>
                <a:schemeClr val="accent2"/>
              </a:buClr>
              <a:buFont typeface="Arial" panose="020B0604020202020204" pitchFamily="34" charset="0"/>
              <a:buChar char="»"/>
              <a:defRPr sz="1400">
                <a:solidFill>
                  <a:schemeClr val="accent1"/>
                </a:solidFill>
                <a:latin typeface="Calibri" panose="020F0502020204030204" pitchFamily="34" charset="0"/>
              </a:defRPr>
            </a:lvl5pPr>
            <a:lvl6pPr marL="25146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6pPr>
            <a:lvl7pPr marL="29718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7pPr>
            <a:lvl8pPr marL="34290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8pPr>
            <a:lvl9pPr marL="38862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9pPr>
          </a:lstStyle>
          <a:p>
            <a:pPr defTabSz="914400">
              <a:spcAft>
                <a:spcPts val="600"/>
              </a:spcAft>
              <a:buClr>
                <a:srgbClr val="009AC7"/>
              </a:buClr>
              <a:buSzPct val="70000"/>
              <a:buFont typeface="Arial" panose="020B0604020202020204" pitchFamily="34" charset="0"/>
              <a:buChar char="•"/>
            </a:pPr>
            <a:r>
              <a:rPr lang="x-none" sz="1800" b="0" i="0" dirty="0">
                <a:solidFill>
                  <a:srgbClr val="595959"/>
                </a:solidFill>
              </a:rPr>
              <a:t>Almacenamiento y logística</a:t>
            </a:r>
          </a:p>
          <a:p>
            <a:pPr defTabSz="914400">
              <a:spcAft>
                <a:spcPts val="600"/>
              </a:spcAft>
              <a:buClr>
                <a:srgbClr val="009AC7"/>
              </a:buClr>
              <a:buSzPct val="70000"/>
              <a:buFont typeface="Arial" panose="020B0604020202020204" pitchFamily="34" charset="0"/>
              <a:buChar char="•"/>
            </a:pPr>
            <a:r>
              <a:rPr lang="x-none" sz="1800" b="0" i="0" dirty="0">
                <a:solidFill>
                  <a:srgbClr val="595959"/>
                </a:solidFill>
              </a:rPr>
              <a:t>Fabricación</a:t>
            </a:r>
          </a:p>
          <a:p>
            <a:pPr defTabSz="914400">
              <a:spcAft>
                <a:spcPts val="600"/>
              </a:spcAft>
              <a:buClr>
                <a:srgbClr val="009AC7"/>
              </a:buClr>
              <a:buSzPct val="70000"/>
              <a:buFont typeface="Arial" panose="020B0604020202020204" pitchFamily="34" charset="0"/>
              <a:buChar char="•"/>
            </a:pPr>
            <a:r>
              <a:rPr lang="x-none" sz="1800" b="0" i="0" dirty="0">
                <a:solidFill>
                  <a:srgbClr val="595959"/>
                </a:solidFill>
              </a:rPr>
              <a:t>Estacionamientos en el exterior</a:t>
            </a:r>
          </a:p>
          <a:p>
            <a:pPr defTabSz="914400">
              <a:spcAft>
                <a:spcPts val="600"/>
              </a:spcAft>
              <a:buClr>
                <a:srgbClr val="009AC7"/>
              </a:buClr>
              <a:buSzPct val="70000"/>
              <a:buFont typeface="Arial" panose="020B0604020202020204" pitchFamily="34" charset="0"/>
              <a:buChar char="•"/>
            </a:pPr>
            <a:r>
              <a:rPr lang="x-none" sz="1800" b="0" i="0" dirty="0">
                <a:solidFill>
                  <a:srgbClr val="595959"/>
                </a:solidFill>
              </a:rPr>
              <a:t>Hotelería </a:t>
            </a:r>
          </a:p>
        </p:txBody>
      </p:sp>
      <p:sp>
        <p:nvSpPr>
          <p:cNvPr id="14" name="Title 4"/>
          <p:cNvSpPr txBox="1">
            <a:spLocks/>
          </p:cNvSpPr>
          <p:nvPr/>
        </p:nvSpPr>
        <p:spPr>
          <a:xfrm>
            <a:off x="541207" y="1041400"/>
            <a:ext cx="8484260" cy="782638"/>
          </a:xfrm>
          <a:prstGeom prst="rect">
            <a:avLst/>
          </a:prstGeom>
        </p:spPr>
        <p:txBody>
          <a:bodyPr vert="horz" lIns="91401" tIns="45700" rIns="91401" bIns="45700" rtlCol="0" anchor="t" anchorCtr="0">
            <a:noAutofit/>
          </a:bodyPr>
          <a:lstStyle>
            <a:lvl1pPr algn="l" defTabSz="914009" rtl="0" eaLnBrk="1" latinLnBrk="0" hangingPunct="1">
              <a:spcBef>
                <a:spcPct val="0"/>
              </a:spcBef>
              <a:buNone/>
              <a:defRPr sz="4800" b="1" kern="1200">
                <a:solidFill>
                  <a:srgbClr val="0090BE"/>
                </a:solidFill>
                <a:latin typeface="Calibri"/>
                <a:ea typeface="+mj-ea"/>
                <a:cs typeface="Calibri"/>
              </a:defRPr>
            </a:lvl1pPr>
          </a:lstStyle>
          <a:p>
            <a:pPr defTabSz="457070">
              <a:lnSpc>
                <a:spcPts val="4500"/>
              </a:lnSpc>
              <a:spcBef>
                <a:spcPts val="0"/>
              </a:spcBef>
            </a:pPr>
            <a:r>
              <a:rPr lang="x-none" sz="6000">
                <a:solidFill>
                  <a:srgbClr val="009AC7"/>
                </a:solidFill>
                <a:latin typeface="+mn-lt"/>
                <a:ea typeface="+mn-ea"/>
                <a:cs typeface="Arial" panose="020B0604020202020204" pitchFamily="34" charset="0"/>
              </a:rPr>
              <a:t>MERCADOS PRINCIPALES</a:t>
            </a:r>
            <a:endParaRPr lang="en" sz="6000" dirty="0">
              <a:solidFill>
                <a:srgbClr val="009AC7"/>
              </a:solidFill>
              <a:latin typeface="+mn-lt"/>
              <a:ea typeface="+mn-ea"/>
              <a:cs typeface="Arial" panose="020B0604020202020204" pitchFamily="34" charset="0"/>
            </a:endParaRPr>
          </a:p>
        </p:txBody>
      </p:sp>
      <p:grpSp>
        <p:nvGrpSpPr>
          <p:cNvPr id="4" name="Group 3"/>
          <p:cNvGrpSpPr/>
          <p:nvPr/>
        </p:nvGrpSpPr>
        <p:grpSpPr>
          <a:xfrm>
            <a:off x="6701139" y="2225219"/>
            <a:ext cx="884663" cy="884663"/>
            <a:chOff x="6714526" y="1221887"/>
            <a:chExt cx="884663" cy="884663"/>
          </a:xfrm>
        </p:grpSpPr>
        <p:sp>
          <p:nvSpPr>
            <p:cNvPr id="16" name="Oval 15"/>
            <p:cNvSpPr/>
            <p:nvPr/>
          </p:nvSpPr>
          <p:spPr>
            <a:xfrm>
              <a:off x="6762574" y="1249444"/>
              <a:ext cx="788565" cy="78856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14526" y="1221887"/>
              <a:ext cx="884663" cy="884663"/>
            </a:xfrm>
            <a:prstGeom prst="rect">
              <a:avLst/>
            </a:prstGeom>
          </p:spPr>
        </p:pic>
      </p:grpSp>
      <p:grpSp>
        <p:nvGrpSpPr>
          <p:cNvPr id="7" name="Group 6"/>
          <p:cNvGrpSpPr/>
          <p:nvPr/>
        </p:nvGrpSpPr>
        <p:grpSpPr>
          <a:xfrm>
            <a:off x="4532468" y="2377583"/>
            <a:ext cx="916318" cy="916318"/>
            <a:chOff x="8024099" y="1478289"/>
            <a:chExt cx="916318" cy="916318"/>
          </a:xfrm>
        </p:grpSpPr>
        <p:sp>
          <p:nvSpPr>
            <p:cNvPr id="18" name="Oval 17"/>
            <p:cNvSpPr/>
            <p:nvPr/>
          </p:nvSpPr>
          <p:spPr>
            <a:xfrm>
              <a:off x="8088372" y="1542166"/>
              <a:ext cx="788565" cy="78856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24099" y="1478289"/>
              <a:ext cx="916318" cy="916318"/>
            </a:xfrm>
            <a:prstGeom prst="rect">
              <a:avLst/>
            </a:prstGeom>
          </p:spPr>
        </p:pic>
      </p:gr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70282" y="3675612"/>
            <a:ext cx="914400" cy="914400"/>
          </a:xfrm>
          <a:prstGeom prst="rect">
            <a:avLst/>
          </a:prstGeom>
        </p:spPr>
      </p:pic>
      <p:pic>
        <p:nvPicPr>
          <p:cNvPr id="19" name="Picture 1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20197" y="3293901"/>
            <a:ext cx="914400" cy="914400"/>
          </a:xfrm>
          <a:prstGeom prst="rect">
            <a:avLst/>
          </a:prstGeom>
        </p:spPr>
      </p:pic>
      <p:sp>
        <p:nvSpPr>
          <p:cNvPr id="15" name="Title 4"/>
          <p:cNvSpPr txBox="1">
            <a:spLocks/>
          </p:cNvSpPr>
          <p:nvPr/>
        </p:nvSpPr>
        <p:spPr>
          <a:xfrm>
            <a:off x="541208" y="126499"/>
            <a:ext cx="7410450" cy="782638"/>
          </a:xfrm>
          <a:prstGeom prst="rect">
            <a:avLst/>
          </a:prstGeom>
        </p:spPr>
        <p:txBody>
          <a:bodyPr vert="horz" lIns="91401" tIns="45700" rIns="91401" bIns="45700" rtlCol="0" anchor="t" anchorCtr="0">
            <a:noAutofit/>
          </a:bodyPr>
          <a:lstStyle>
            <a:lvl1pPr algn="l" defTabSz="914009" rtl="0" eaLnBrk="1" latinLnBrk="0" hangingPunct="1">
              <a:spcBef>
                <a:spcPct val="0"/>
              </a:spcBef>
              <a:buNone/>
              <a:defRPr sz="4800" b="1" kern="1200">
                <a:solidFill>
                  <a:srgbClr val="0090BE"/>
                </a:solidFill>
                <a:latin typeface="Calibri"/>
                <a:ea typeface="+mj-ea"/>
                <a:cs typeface="Calibri"/>
              </a:defRPr>
            </a:lvl1pPr>
          </a:lstStyle>
          <a:p>
            <a:pPr defTabSz="457070">
              <a:lnSpc>
                <a:spcPts val="3400"/>
              </a:lnSpc>
              <a:spcBef>
                <a:spcPts val="0"/>
              </a:spcBef>
            </a:pPr>
            <a:r>
              <a:rPr lang="x-none" sz="3600" b="0" i="0" dirty="0">
                <a:solidFill>
                  <a:srgbClr val="009AC7"/>
                </a:solidFill>
              </a:rPr>
              <a:t>BARREDORA A BATERÍA DE OPERADOR </a:t>
            </a:r>
            <a:r>
              <a:rPr lang="x-none" sz="3600" b="0" i="0">
                <a:solidFill>
                  <a:srgbClr val="009AC7"/>
                </a:solidFill>
              </a:rPr>
              <a:t>SENTADO S16</a:t>
            </a:r>
            <a:endParaRPr lang="en" sz="1800" dirty="0"/>
          </a:p>
        </p:txBody>
      </p:sp>
    </p:spTree>
    <p:extLst>
      <p:ext uri="{BB962C8B-B14F-4D97-AF65-F5344CB8AC3E}">
        <p14:creationId xmlns:p14="http://schemas.microsoft.com/office/powerpoint/2010/main" val="3276220925"/>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txBox="1">
            <a:spLocks/>
          </p:cNvSpPr>
          <p:nvPr/>
        </p:nvSpPr>
        <p:spPr bwMode="auto">
          <a:xfrm>
            <a:off x="325529" y="2098203"/>
            <a:ext cx="8530604"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ü"/>
              <a:defRPr sz="2000">
                <a:solidFill>
                  <a:schemeClr val="accent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a:solidFill>
                  <a:schemeClr val="accent1"/>
                </a:solidFill>
                <a:latin typeface="Calibri" panose="020F0502020204030204" pitchFamily="34" charset="0"/>
              </a:defRPr>
            </a:lvl2pPr>
            <a:lvl3pPr marL="1143000" indent="-228600">
              <a:spcBef>
                <a:spcPct val="20000"/>
              </a:spcBef>
              <a:buClr>
                <a:schemeClr val="accent2"/>
              </a:buClr>
              <a:buFont typeface="Arial" panose="020B0604020202020204" pitchFamily="34" charset="0"/>
              <a:buChar char="•"/>
              <a:defRPr sz="1600">
                <a:solidFill>
                  <a:schemeClr val="accent1"/>
                </a:solidFill>
                <a:latin typeface="Calibri" panose="020F0502020204030204" pitchFamily="34" charset="0"/>
              </a:defRPr>
            </a:lvl3pPr>
            <a:lvl4pPr marL="1600200" indent="-228600">
              <a:spcBef>
                <a:spcPct val="20000"/>
              </a:spcBef>
              <a:buClr>
                <a:schemeClr val="accent2"/>
              </a:buClr>
              <a:buFont typeface="Arial" panose="020B0604020202020204" pitchFamily="34" charset="0"/>
              <a:buChar char="–"/>
              <a:defRPr sz="1400">
                <a:solidFill>
                  <a:schemeClr val="accent1"/>
                </a:solidFill>
                <a:latin typeface="Calibri" panose="020F0502020204030204" pitchFamily="34" charset="0"/>
              </a:defRPr>
            </a:lvl4pPr>
            <a:lvl5pPr marL="2057400" indent="-228600">
              <a:spcBef>
                <a:spcPct val="20000"/>
              </a:spcBef>
              <a:buClr>
                <a:schemeClr val="accent2"/>
              </a:buClr>
              <a:buFont typeface="Arial" panose="020B0604020202020204" pitchFamily="34" charset="0"/>
              <a:buChar char="»"/>
              <a:defRPr sz="1400">
                <a:solidFill>
                  <a:schemeClr val="accent1"/>
                </a:solidFill>
                <a:latin typeface="Calibri" panose="020F0502020204030204" pitchFamily="34" charset="0"/>
              </a:defRPr>
            </a:lvl5pPr>
            <a:lvl6pPr marL="25146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6pPr>
            <a:lvl7pPr marL="29718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7pPr>
            <a:lvl8pPr marL="34290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8pPr>
            <a:lvl9pPr marL="38862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9pPr>
          </a:lstStyle>
          <a:p>
            <a:pPr defTabSz="914400" eaLnBrk="1" hangingPunct="1">
              <a:spcBef>
                <a:spcPts val="500"/>
              </a:spcBef>
              <a:spcAft>
                <a:spcPts val="100"/>
              </a:spcAft>
              <a:buFont typeface="Wingdings" panose="05000000000000000000" pitchFamily="2" charset="2"/>
              <a:buNone/>
            </a:pPr>
            <a:r>
              <a:rPr lang="x-none" sz="1600" b="1" i="0">
                <a:solidFill>
                  <a:srgbClr val="009AC7"/>
                </a:solidFill>
              </a:rPr>
              <a:t>Reduzca </a:t>
            </a:r>
            <a:r>
              <a:rPr lang="x-none" sz="1600" b="1" i="0" dirty="0">
                <a:solidFill>
                  <a:srgbClr val="009AC7"/>
                </a:solidFill>
              </a:rPr>
              <a:t>los costos de limpieza</a:t>
            </a:r>
          </a:p>
          <a:p>
            <a:pPr marL="285750" indent="-285750" defTabSz="914400" eaLnBrk="1" hangingPunct="1">
              <a:lnSpc>
                <a:spcPct val="93000"/>
              </a:lnSpc>
              <a:spcBef>
                <a:spcPts val="200"/>
              </a:spcBef>
              <a:spcAft>
                <a:spcPts val="100"/>
              </a:spcAft>
              <a:buFont typeface="Arial" panose="020B0604020202020204" pitchFamily="34" charset="0"/>
              <a:buChar char="•"/>
            </a:pPr>
            <a:r>
              <a:rPr lang="x-none" sz="1500" b="0" i="0" dirty="0">
                <a:solidFill>
                  <a:srgbClr val="595959"/>
                </a:solidFill>
              </a:rPr>
              <a:t>El excelente rendimiento de barrido y limpieza de bordes reduce la necesidad de utilizar varias pasadas.</a:t>
            </a:r>
          </a:p>
          <a:p>
            <a:pPr marL="285750" indent="-285750" defTabSz="914400" eaLnBrk="1" hangingPunct="1">
              <a:lnSpc>
                <a:spcPct val="93000"/>
              </a:lnSpc>
              <a:spcBef>
                <a:spcPts val="200"/>
              </a:spcBef>
              <a:spcAft>
                <a:spcPts val="100"/>
              </a:spcAft>
              <a:buFont typeface="Arial" panose="020B0604020202020204" pitchFamily="34" charset="0"/>
              <a:buChar char="•"/>
            </a:pPr>
            <a:r>
              <a:rPr lang="x-none" sz="1500" b="0" i="0" dirty="0">
                <a:solidFill>
                  <a:srgbClr val="595959"/>
                </a:solidFill>
              </a:rPr>
              <a:t>El cepillo lateral de segundo barrido opcional aumenta la productividad al proporcionar una trayectoria de barrido más ancha.</a:t>
            </a:r>
          </a:p>
          <a:p>
            <a:pPr marL="285750" indent="-285750" defTabSz="914400" eaLnBrk="1" hangingPunct="1">
              <a:lnSpc>
                <a:spcPct val="93000"/>
              </a:lnSpc>
              <a:spcBef>
                <a:spcPts val="200"/>
              </a:spcBef>
              <a:spcAft>
                <a:spcPts val="100"/>
              </a:spcAft>
              <a:buFont typeface="Arial" panose="020B0604020202020204" pitchFamily="34" charset="0"/>
              <a:buChar char="•"/>
            </a:pPr>
            <a:r>
              <a:rPr lang="x-none" sz="1500" b="0" i="0" dirty="0">
                <a:solidFill>
                  <a:srgbClr val="595959"/>
                </a:solidFill>
              </a:rPr>
              <a:t>La descarga superior mecánica elimina la necesidad de ocuparse manualmente de los desechos</a:t>
            </a:r>
            <a:r>
              <a:rPr lang="x-none" sz="1500" b="0" i="0">
                <a:solidFill>
                  <a:srgbClr val="595959"/>
                </a:solidFill>
              </a:rPr>
              <a:t>, </a:t>
            </a:r>
            <a:br>
              <a:rPr lang="x-none" sz="1500" b="0" i="0" dirty="0">
                <a:solidFill>
                  <a:srgbClr val="595959"/>
                </a:solidFill>
              </a:rPr>
            </a:br>
            <a:r>
              <a:rPr lang="x-none" sz="1500" b="0" i="0">
                <a:solidFill>
                  <a:srgbClr val="595959"/>
                </a:solidFill>
              </a:rPr>
              <a:t>lo </a:t>
            </a:r>
            <a:r>
              <a:rPr lang="x-none" sz="1500" b="0" i="0" dirty="0">
                <a:solidFill>
                  <a:srgbClr val="595959"/>
                </a:solidFill>
              </a:rPr>
              <a:t>que ayuda a reducir los costos de mano de obra.</a:t>
            </a:r>
          </a:p>
          <a:p>
            <a:pPr marL="285750" indent="-285750" defTabSz="914400" eaLnBrk="1" hangingPunct="1">
              <a:lnSpc>
                <a:spcPct val="93000"/>
              </a:lnSpc>
              <a:spcBef>
                <a:spcPts val="200"/>
              </a:spcBef>
              <a:spcAft>
                <a:spcPts val="100"/>
              </a:spcAft>
              <a:buFont typeface="Arial" panose="020B0604020202020204" pitchFamily="34" charset="0"/>
              <a:buChar char="•"/>
            </a:pPr>
            <a:r>
              <a:rPr lang="x-none" sz="1500" b="0" i="0" dirty="0">
                <a:solidFill>
                  <a:srgbClr val="595959"/>
                </a:solidFill>
              </a:rPr>
              <a:t>Una trayectoria de barrido ancha y tolva de gran capacidad maximizan la productividad.</a:t>
            </a:r>
          </a:p>
          <a:p>
            <a:pPr marL="285750" indent="-285750" defTabSz="914400" eaLnBrk="1" hangingPunct="1">
              <a:lnSpc>
                <a:spcPct val="93000"/>
              </a:lnSpc>
              <a:spcBef>
                <a:spcPts val="200"/>
              </a:spcBef>
              <a:spcAft>
                <a:spcPts val="100"/>
              </a:spcAft>
              <a:buFont typeface="Arial" panose="020B0604020202020204" pitchFamily="34" charset="0"/>
              <a:buChar char="•"/>
            </a:pPr>
            <a:r>
              <a:rPr lang="x-none" sz="1500" b="0" i="0" dirty="0">
                <a:solidFill>
                  <a:srgbClr val="595959"/>
                </a:solidFill>
              </a:rPr>
              <a:t>El filtro de pelusa FiberShield™ captura las fibras para una máxima eficiencia al barrer superficies alfombradas.</a:t>
            </a:r>
          </a:p>
          <a:p>
            <a:pPr marL="285750" indent="-285750" defTabSz="914400" eaLnBrk="1" hangingPunct="1">
              <a:spcBef>
                <a:spcPts val="500"/>
              </a:spcBef>
              <a:spcAft>
                <a:spcPts val="200"/>
              </a:spcAft>
              <a:buFont typeface="Arial" panose="020B0604020202020204" pitchFamily="34" charset="0"/>
              <a:buChar char="•"/>
            </a:pPr>
            <a:endParaRPr lang="en-US" altLang="en-US" sz="200" b="1" dirty="0">
              <a:solidFill>
                <a:srgbClr val="009AC7"/>
              </a:solidFill>
              <a:latin typeface="+mn-lt"/>
            </a:endParaRPr>
          </a:p>
          <a:p>
            <a:pPr defTabSz="914400" eaLnBrk="1" hangingPunct="1">
              <a:spcBef>
                <a:spcPts val="0"/>
              </a:spcBef>
              <a:spcAft>
                <a:spcPts val="200"/>
              </a:spcAft>
              <a:buFont typeface="Wingdings" panose="05000000000000000000" pitchFamily="2" charset="2"/>
              <a:buNone/>
            </a:pPr>
            <a:r>
              <a:rPr lang="x-none" sz="1600" b="1" i="0" dirty="0">
                <a:solidFill>
                  <a:srgbClr val="009AC7"/>
                </a:solidFill>
              </a:rPr>
              <a:t>Mantenga la salud y la seguridad</a:t>
            </a:r>
          </a:p>
          <a:p>
            <a:pPr marL="285750" indent="-285750" defTabSz="914400" eaLnBrk="1" hangingPunct="1">
              <a:lnSpc>
                <a:spcPct val="93000"/>
              </a:lnSpc>
              <a:spcBef>
                <a:spcPts val="200"/>
              </a:spcBef>
              <a:spcAft>
                <a:spcPts val="100"/>
              </a:spcAft>
              <a:buFont typeface="Arial" panose="020B0604020202020204" pitchFamily="34" charset="0"/>
              <a:buChar char="•"/>
            </a:pPr>
            <a:r>
              <a:rPr lang="x-none" sz="1500" b="0" i="0" dirty="0">
                <a:solidFill>
                  <a:srgbClr val="505050"/>
                </a:solidFill>
              </a:rPr>
              <a:t>El sistema de filtrado multietapas y un potente agitador de filtro conservan la calidad del aire al contener el polvo.</a:t>
            </a:r>
          </a:p>
          <a:p>
            <a:pPr marL="285750" indent="-285750" defTabSz="914400" eaLnBrk="1" hangingPunct="1">
              <a:lnSpc>
                <a:spcPct val="93000"/>
              </a:lnSpc>
              <a:spcBef>
                <a:spcPts val="200"/>
              </a:spcBef>
              <a:spcAft>
                <a:spcPts val="100"/>
              </a:spcAft>
              <a:buFont typeface="Arial" panose="020B0604020202020204" pitchFamily="34" charset="0"/>
              <a:buChar char="•"/>
            </a:pPr>
            <a:r>
              <a:rPr lang="x-none" sz="1500" b="0" i="0" dirty="0">
                <a:solidFill>
                  <a:srgbClr val="505050"/>
                </a:solidFill>
              </a:rPr>
              <a:t>El funcionamiento sin emisión de gases ayuda a mantener un entorno seguro.</a:t>
            </a:r>
          </a:p>
          <a:p>
            <a:pPr marL="285750" indent="-285750" defTabSz="914400" eaLnBrk="1" hangingPunct="1">
              <a:lnSpc>
                <a:spcPct val="93000"/>
              </a:lnSpc>
              <a:spcBef>
                <a:spcPts val="200"/>
              </a:spcBef>
              <a:spcAft>
                <a:spcPts val="100"/>
              </a:spcAft>
              <a:buFont typeface="Arial" panose="020B0604020202020204" pitchFamily="34" charset="0"/>
              <a:buChar char="•"/>
            </a:pPr>
            <a:r>
              <a:rPr lang="x-none" sz="1500" b="0" i="0" dirty="0">
                <a:solidFill>
                  <a:srgbClr val="505050"/>
                </a:solidFill>
              </a:rPr>
              <a:t>La manija VarioHeight™ en los modelos de descarga baja proporciona una operación ergonómica para varios operadores.</a:t>
            </a:r>
          </a:p>
          <a:p>
            <a:pPr marL="285750" indent="-285750" defTabSz="914400" eaLnBrk="1" hangingPunct="1">
              <a:lnSpc>
                <a:spcPct val="93000"/>
              </a:lnSpc>
              <a:spcBef>
                <a:spcPts val="200"/>
              </a:spcBef>
              <a:spcAft>
                <a:spcPts val="100"/>
              </a:spcAft>
              <a:buFont typeface="Arial" panose="020B0604020202020204" pitchFamily="34" charset="0"/>
              <a:buChar char="•"/>
            </a:pPr>
            <a:r>
              <a:rPr lang="x-none" sz="1500" b="0" i="0" dirty="0">
                <a:solidFill>
                  <a:srgbClr val="505050"/>
                </a:solidFill>
              </a:rPr>
              <a:t>El sistema sincronizado de agitación de filtro limpia eficazmente el filtro y garantiza un control óptimo del polvo.</a:t>
            </a:r>
          </a:p>
          <a:p>
            <a:pPr marL="285750" indent="-285750" defTabSz="914400" eaLnBrk="1" hangingPunct="1">
              <a:lnSpc>
                <a:spcPct val="93000"/>
              </a:lnSpc>
              <a:spcBef>
                <a:spcPts val="200"/>
              </a:spcBef>
              <a:spcAft>
                <a:spcPts val="100"/>
              </a:spcAft>
              <a:buFont typeface="Arial" panose="020B0604020202020204" pitchFamily="34" charset="0"/>
              <a:buChar char="•"/>
            </a:pPr>
            <a:r>
              <a:rPr lang="x-none" sz="1500" b="0" i="0" dirty="0">
                <a:solidFill>
                  <a:srgbClr val="505050"/>
                </a:solidFill>
              </a:rPr>
              <a:t>La protección superior opcional certificada por FOPs ayuda a aumentar la seguridad en los </a:t>
            </a:r>
            <a:r>
              <a:rPr lang="x-none" sz="1500" b="0" i="0">
                <a:solidFill>
                  <a:srgbClr val="505050"/>
                </a:solidFill>
              </a:rPr>
              <a:t>entornos </a:t>
            </a:r>
            <a:br>
              <a:rPr lang="x-none" sz="1500" b="0" i="0" dirty="0">
                <a:solidFill>
                  <a:srgbClr val="505050"/>
                </a:solidFill>
              </a:rPr>
            </a:br>
            <a:r>
              <a:rPr lang="x-none" sz="1500" b="0" i="0">
                <a:solidFill>
                  <a:srgbClr val="505050"/>
                </a:solidFill>
              </a:rPr>
              <a:t>más severos.</a:t>
            </a:r>
            <a:endParaRPr lang="en-US" sz="1400" dirty="0"/>
          </a:p>
        </p:txBody>
      </p:sp>
      <p:grpSp>
        <p:nvGrpSpPr>
          <p:cNvPr id="4" name="Group 3"/>
          <p:cNvGrpSpPr/>
          <p:nvPr/>
        </p:nvGrpSpPr>
        <p:grpSpPr>
          <a:xfrm>
            <a:off x="6211888" y="1256829"/>
            <a:ext cx="2932112" cy="778966"/>
            <a:chOff x="6167438" y="1627188"/>
            <a:chExt cx="2932112" cy="778966"/>
          </a:xfrm>
        </p:grpSpPr>
        <p:grpSp>
          <p:nvGrpSpPr>
            <p:cNvPr id="2" name="Group 1"/>
            <p:cNvGrpSpPr/>
            <p:nvPr/>
          </p:nvGrpSpPr>
          <p:grpSpPr>
            <a:xfrm>
              <a:off x="6167438" y="1636713"/>
              <a:ext cx="2932112" cy="769441"/>
              <a:chOff x="6167438" y="1636713"/>
              <a:chExt cx="2932112" cy="769441"/>
            </a:xfrm>
          </p:grpSpPr>
          <p:sp>
            <p:nvSpPr>
              <p:cNvPr id="3" name="Rectangle 2"/>
              <p:cNvSpPr/>
              <p:nvPr/>
            </p:nvSpPr>
            <p:spPr>
              <a:xfrm>
                <a:off x="6729413" y="1636713"/>
                <a:ext cx="2370137" cy="769441"/>
              </a:xfrm>
              <a:prstGeom prst="rect">
                <a:avLst/>
              </a:prstGeom>
              <a:ln>
                <a:noFill/>
              </a:ln>
            </p:spPr>
            <p:style>
              <a:lnRef idx="2">
                <a:schemeClr val="accent2"/>
              </a:lnRef>
              <a:fillRef idx="1">
                <a:schemeClr val="lt1"/>
              </a:fillRef>
              <a:effectRef idx="0">
                <a:schemeClr val="accent2"/>
              </a:effectRef>
              <a:fontRef idx="minor">
                <a:schemeClr val="dk1"/>
              </a:fontRef>
            </p:style>
            <p:txBody>
              <a:bodyPr>
                <a:spAutoFit/>
              </a:bodyPr>
              <a:lstStyle/>
              <a:p>
                <a:pPr eaLnBrk="1" fontAlgn="auto" hangingPunct="1">
                  <a:spcBef>
                    <a:spcPts val="0"/>
                  </a:spcBef>
                  <a:spcAft>
                    <a:spcPts val="0"/>
                  </a:spcAft>
                  <a:defRPr/>
                </a:pPr>
                <a:r>
                  <a:rPr lang="x-none" sz="1100" b="0" i="0" dirty="0">
                    <a:solidFill>
                      <a:srgbClr val="595959"/>
                    </a:solidFill>
                  </a:rPr>
                  <a:t>CARACTERÍSTICAS DEL PRODUCTO ENFOCADAS EN LA </a:t>
                </a:r>
                <a:r>
                  <a:rPr lang="x-none" sz="1100" b="1" i="0" dirty="0">
                    <a:solidFill>
                      <a:srgbClr val="0090BE"/>
                    </a:solidFill>
                  </a:rPr>
                  <a:t>REDUCCIÓN DEL COSTO Y EL CUIDADO DE LA </a:t>
                </a:r>
                <a:r>
                  <a:rPr lang="x-none" sz="1100" b="1" i="0">
                    <a:solidFill>
                      <a:srgbClr val="0090BE"/>
                    </a:solidFill>
                  </a:rPr>
                  <a:t>SALUD </a:t>
                </a:r>
                <a:br>
                  <a:rPr lang="x-none" sz="1100" b="1" i="0" dirty="0">
                    <a:solidFill>
                      <a:srgbClr val="0090BE"/>
                    </a:solidFill>
                  </a:rPr>
                </a:br>
                <a:r>
                  <a:rPr lang="x-none" sz="1100" b="1" i="0">
                    <a:solidFill>
                      <a:srgbClr val="0090BE"/>
                    </a:solidFill>
                  </a:rPr>
                  <a:t>Y </a:t>
                </a:r>
                <a:r>
                  <a:rPr lang="x-none" sz="1100" b="1" i="0" dirty="0">
                    <a:solidFill>
                      <a:srgbClr val="0090BE"/>
                    </a:solidFill>
                  </a:rPr>
                  <a:t>LA SEGURIDAD</a:t>
                </a:r>
              </a:p>
            </p:txBody>
          </p:sp>
          <p:pic>
            <p:nvPicPr>
              <p:cNvPr id="8197"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67438" y="1665288"/>
                <a:ext cx="5619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7" name="Straight Connector 16"/>
            <p:cNvCxnSpPr/>
            <p:nvPr/>
          </p:nvCxnSpPr>
          <p:spPr>
            <a:xfrm>
              <a:off x="6729413" y="1627188"/>
              <a:ext cx="2300287" cy="0"/>
            </a:xfrm>
            <a:prstGeom prst="line">
              <a:avLst/>
            </a:prstGeom>
            <a:ln>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grpSp>
      <p:sp>
        <p:nvSpPr>
          <p:cNvPr id="12" name="Title 4"/>
          <p:cNvSpPr txBox="1">
            <a:spLocks/>
          </p:cNvSpPr>
          <p:nvPr/>
        </p:nvSpPr>
        <p:spPr>
          <a:xfrm>
            <a:off x="541208" y="1019235"/>
            <a:ext cx="7410450" cy="782638"/>
          </a:xfrm>
          <a:prstGeom prst="rect">
            <a:avLst/>
          </a:prstGeom>
        </p:spPr>
        <p:txBody>
          <a:bodyPr vert="horz" lIns="91401" tIns="45700" rIns="91401" bIns="45700" rtlCol="0" anchor="t" anchorCtr="0">
            <a:noAutofit/>
          </a:bodyPr>
          <a:lstStyle>
            <a:lvl1pPr algn="l" defTabSz="914009" rtl="0" eaLnBrk="1" latinLnBrk="0" hangingPunct="1">
              <a:spcBef>
                <a:spcPct val="0"/>
              </a:spcBef>
              <a:buNone/>
              <a:defRPr sz="4800" b="1" kern="1200">
                <a:solidFill>
                  <a:srgbClr val="0090BE"/>
                </a:solidFill>
                <a:latin typeface="Calibri"/>
                <a:ea typeface="+mj-ea"/>
                <a:cs typeface="Calibri"/>
              </a:defRPr>
            </a:lvl1pPr>
          </a:lstStyle>
          <a:p>
            <a:pPr defTabSz="457070">
              <a:lnSpc>
                <a:spcPts val="4500"/>
              </a:lnSpc>
              <a:spcBef>
                <a:spcPts val="0"/>
              </a:spcBef>
            </a:pPr>
            <a:r>
              <a:rPr lang="x-none" sz="6000">
                <a:solidFill>
                  <a:srgbClr val="009AC7"/>
                </a:solidFill>
                <a:latin typeface="+mn-lt"/>
                <a:ea typeface="+mn-ea"/>
                <a:cs typeface="Arial" panose="020B0604020202020204" pitchFamily="34" charset="0"/>
              </a:rPr>
              <a:t>RESULTADOS</a:t>
            </a:r>
            <a:r>
              <a:rPr lang="x-none" sz="6000" dirty="0">
                <a:solidFill>
                  <a:srgbClr val="009AC7"/>
                </a:solidFill>
                <a:latin typeface="+mn-lt"/>
                <a:ea typeface="+mn-ea"/>
                <a:cs typeface="Arial" panose="020B0604020202020204" pitchFamily="34" charset="0"/>
              </a:rPr>
              <a:t> </a:t>
            </a:r>
            <a:r>
              <a:rPr lang="x-none" sz="6000">
                <a:solidFill>
                  <a:srgbClr val="009AC7"/>
                </a:solidFill>
                <a:latin typeface="+mn-lt"/>
                <a:ea typeface="+mn-ea"/>
                <a:cs typeface="Arial" panose="020B0604020202020204" pitchFamily="34" charset="0"/>
              </a:rPr>
              <a:t>INCORPORADOS</a:t>
            </a:r>
            <a:endParaRPr lang="en" sz="1800" dirty="0"/>
          </a:p>
        </p:txBody>
      </p:sp>
      <p:cxnSp>
        <p:nvCxnSpPr>
          <p:cNvPr id="11" name="Straight Connector 10"/>
          <p:cNvCxnSpPr/>
          <p:nvPr/>
        </p:nvCxnSpPr>
        <p:spPr>
          <a:xfrm>
            <a:off x="6801514" y="2010704"/>
            <a:ext cx="2300287" cy="0"/>
          </a:xfrm>
          <a:prstGeom prst="line">
            <a:avLst/>
          </a:prstGeom>
          <a:ln>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13" name="Title 4"/>
          <p:cNvSpPr txBox="1">
            <a:spLocks/>
          </p:cNvSpPr>
          <p:nvPr/>
        </p:nvSpPr>
        <p:spPr>
          <a:xfrm>
            <a:off x="541208" y="126499"/>
            <a:ext cx="7410450" cy="782638"/>
          </a:xfrm>
          <a:prstGeom prst="rect">
            <a:avLst/>
          </a:prstGeom>
        </p:spPr>
        <p:txBody>
          <a:bodyPr vert="horz" lIns="91401" tIns="45700" rIns="91401" bIns="45700" rtlCol="0" anchor="t" anchorCtr="0">
            <a:noAutofit/>
          </a:bodyPr>
          <a:lstStyle>
            <a:lvl1pPr algn="l" defTabSz="914009" rtl="0" eaLnBrk="1" latinLnBrk="0" hangingPunct="1">
              <a:spcBef>
                <a:spcPct val="0"/>
              </a:spcBef>
              <a:buNone/>
              <a:defRPr sz="4800" b="1" kern="1200">
                <a:solidFill>
                  <a:srgbClr val="0090BE"/>
                </a:solidFill>
                <a:latin typeface="Calibri"/>
                <a:ea typeface="+mj-ea"/>
                <a:cs typeface="Calibri"/>
              </a:defRPr>
            </a:lvl1pPr>
          </a:lstStyle>
          <a:p>
            <a:pPr defTabSz="457070">
              <a:lnSpc>
                <a:spcPts val="3400"/>
              </a:lnSpc>
              <a:spcBef>
                <a:spcPts val="0"/>
              </a:spcBef>
            </a:pPr>
            <a:r>
              <a:rPr lang="x-none" sz="3600" b="0" i="0" dirty="0">
                <a:solidFill>
                  <a:srgbClr val="009AC7"/>
                </a:solidFill>
              </a:rPr>
              <a:t>BARREDORA A BATERÍA DE OPERADOR </a:t>
            </a:r>
            <a:r>
              <a:rPr lang="x-none" sz="3600" b="0" i="0">
                <a:solidFill>
                  <a:srgbClr val="009AC7"/>
                </a:solidFill>
              </a:rPr>
              <a:t>SENTADO S16</a:t>
            </a:r>
            <a:endParaRPr lang="en" sz="1800" dirty="0"/>
          </a:p>
        </p:txBody>
      </p:sp>
    </p:spTree>
    <p:extLst>
      <p:ext uri="{BB962C8B-B14F-4D97-AF65-F5344CB8AC3E}">
        <p14:creationId xmlns:p14="http://schemas.microsoft.com/office/powerpoint/2010/main" val="300430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txBox="1">
            <a:spLocks/>
          </p:cNvSpPr>
          <p:nvPr/>
        </p:nvSpPr>
        <p:spPr bwMode="auto">
          <a:xfrm>
            <a:off x="314323" y="2085487"/>
            <a:ext cx="8461375" cy="477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ct val="20000"/>
              </a:spcBef>
              <a:buClr>
                <a:schemeClr val="accent2"/>
              </a:buClr>
              <a:buFont typeface="Wingdings" panose="05000000000000000000" pitchFamily="2" charset="2"/>
              <a:buChar char="ü"/>
              <a:defRPr sz="2000">
                <a:solidFill>
                  <a:schemeClr val="accent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a:solidFill>
                  <a:schemeClr val="accent1"/>
                </a:solidFill>
                <a:latin typeface="Calibri" panose="020F0502020204030204" pitchFamily="34" charset="0"/>
              </a:defRPr>
            </a:lvl2pPr>
            <a:lvl3pPr marL="1143000" indent="-228600">
              <a:spcBef>
                <a:spcPct val="20000"/>
              </a:spcBef>
              <a:buClr>
                <a:schemeClr val="accent2"/>
              </a:buClr>
              <a:buFont typeface="Arial" panose="020B0604020202020204" pitchFamily="34" charset="0"/>
              <a:buChar char="•"/>
              <a:defRPr sz="1600">
                <a:solidFill>
                  <a:schemeClr val="accent1"/>
                </a:solidFill>
                <a:latin typeface="Calibri" panose="020F0502020204030204" pitchFamily="34" charset="0"/>
              </a:defRPr>
            </a:lvl3pPr>
            <a:lvl4pPr marL="1600200" indent="-228600">
              <a:spcBef>
                <a:spcPct val="20000"/>
              </a:spcBef>
              <a:buClr>
                <a:schemeClr val="accent2"/>
              </a:buClr>
              <a:buFont typeface="Arial" panose="020B0604020202020204" pitchFamily="34" charset="0"/>
              <a:buChar char="–"/>
              <a:defRPr sz="1400">
                <a:solidFill>
                  <a:schemeClr val="accent1"/>
                </a:solidFill>
                <a:latin typeface="Calibri" panose="020F0502020204030204" pitchFamily="34" charset="0"/>
              </a:defRPr>
            </a:lvl4pPr>
            <a:lvl5pPr marL="2057400" indent="-228600">
              <a:spcBef>
                <a:spcPct val="20000"/>
              </a:spcBef>
              <a:buClr>
                <a:schemeClr val="accent2"/>
              </a:buClr>
              <a:buFont typeface="Arial" panose="020B0604020202020204" pitchFamily="34" charset="0"/>
              <a:buChar char="»"/>
              <a:defRPr sz="1400">
                <a:solidFill>
                  <a:schemeClr val="accent1"/>
                </a:solidFill>
                <a:latin typeface="Calibri" panose="020F0502020204030204" pitchFamily="34" charset="0"/>
              </a:defRPr>
            </a:lvl5pPr>
            <a:lvl6pPr marL="25146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6pPr>
            <a:lvl7pPr marL="29718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7pPr>
            <a:lvl8pPr marL="34290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8pPr>
            <a:lvl9pPr marL="38862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9pPr>
          </a:lstStyle>
          <a:p>
            <a:pPr defTabSz="914400" eaLnBrk="1" hangingPunct="1">
              <a:spcBef>
                <a:spcPts val="300"/>
              </a:spcBef>
              <a:spcAft>
                <a:spcPts val="200"/>
              </a:spcAft>
              <a:buFont typeface="Wingdings" panose="05000000000000000000" pitchFamily="2" charset="2"/>
              <a:buNone/>
            </a:pPr>
            <a:r>
              <a:rPr lang="x-none" sz="1600" b="1" i="0">
                <a:solidFill>
                  <a:srgbClr val="009BC7"/>
                </a:solidFill>
              </a:rPr>
              <a:t>Mejore </a:t>
            </a:r>
            <a:r>
              <a:rPr lang="x-none" sz="1600" b="1" i="0" dirty="0">
                <a:solidFill>
                  <a:srgbClr val="009BC7"/>
                </a:solidFill>
              </a:rPr>
              <a:t>la imagen de las instalaciones</a:t>
            </a:r>
          </a:p>
          <a:p>
            <a:pPr marL="285750" indent="-285750" defTabSz="914400" eaLnBrk="1" hangingPunct="1">
              <a:lnSpc>
                <a:spcPct val="95000"/>
              </a:lnSpc>
              <a:spcBef>
                <a:spcPts val="100"/>
              </a:spcBef>
              <a:spcAft>
                <a:spcPts val="200"/>
              </a:spcAft>
              <a:buFont typeface="Arial" panose="020B0604020202020204" pitchFamily="34" charset="0"/>
              <a:buChar char="•"/>
            </a:pPr>
            <a:r>
              <a:rPr lang="x-none" sz="1500" b="0" i="0" dirty="0">
                <a:solidFill>
                  <a:srgbClr val="505050"/>
                </a:solidFill>
              </a:rPr>
              <a:t>La tecnología de barrido MaxPro™ proporciona una presión uniforme en el cepillo independientemente de la superficie y de los residuos.</a:t>
            </a:r>
          </a:p>
          <a:p>
            <a:pPr marL="285750" indent="-285750" defTabSz="914400" eaLnBrk="1" hangingPunct="1">
              <a:lnSpc>
                <a:spcPct val="95000"/>
              </a:lnSpc>
              <a:spcBef>
                <a:spcPts val="100"/>
              </a:spcBef>
              <a:spcAft>
                <a:spcPts val="200"/>
              </a:spcAft>
              <a:buFont typeface="Arial" panose="020B0604020202020204" pitchFamily="34" charset="0"/>
              <a:buChar char="•"/>
            </a:pPr>
            <a:r>
              <a:rPr lang="x-none" sz="1500" b="0" i="0" dirty="0">
                <a:solidFill>
                  <a:srgbClr val="505050"/>
                </a:solidFill>
              </a:rPr>
              <a:t>El rendimiento probado en superficies alfombradas ayuda a lograr excelentes resultados de </a:t>
            </a:r>
            <a:r>
              <a:rPr lang="x-none" sz="1500" b="0" i="0">
                <a:solidFill>
                  <a:srgbClr val="505050"/>
                </a:solidFill>
              </a:rPr>
              <a:t>limpieza </a:t>
            </a:r>
            <a:br>
              <a:rPr lang="x-none" sz="1500" b="0" i="0" dirty="0">
                <a:solidFill>
                  <a:srgbClr val="505050"/>
                </a:solidFill>
              </a:rPr>
            </a:br>
            <a:r>
              <a:rPr lang="x-none" sz="1500" b="0" i="0">
                <a:solidFill>
                  <a:srgbClr val="505050"/>
                </a:solidFill>
              </a:rPr>
              <a:t>de </a:t>
            </a:r>
            <a:r>
              <a:rPr lang="x-none" sz="1500" b="0" i="0" dirty="0">
                <a:solidFill>
                  <a:srgbClr val="505050"/>
                </a:solidFill>
              </a:rPr>
              <a:t>alfombras.</a:t>
            </a:r>
          </a:p>
          <a:p>
            <a:pPr marL="285750" indent="-285750" defTabSz="914400" eaLnBrk="1" hangingPunct="1">
              <a:lnSpc>
                <a:spcPct val="95000"/>
              </a:lnSpc>
              <a:spcBef>
                <a:spcPts val="100"/>
              </a:spcBef>
              <a:spcAft>
                <a:spcPts val="200"/>
              </a:spcAft>
              <a:buFont typeface="Arial" panose="020B0604020202020204" pitchFamily="34" charset="0"/>
              <a:buChar char="•"/>
            </a:pPr>
            <a:r>
              <a:rPr lang="x-none" sz="1500" b="0" i="0" dirty="0">
                <a:solidFill>
                  <a:srgbClr val="505050"/>
                </a:solidFill>
              </a:rPr>
              <a:t>Las impresionantes capacidades de subida de rampa proporcionan un barrido efectivo en estacionamientos y áreas de muelles de carga.</a:t>
            </a:r>
          </a:p>
          <a:p>
            <a:pPr marL="285750" indent="-285750" defTabSz="914400" eaLnBrk="1" hangingPunct="1">
              <a:lnSpc>
                <a:spcPct val="95000"/>
              </a:lnSpc>
              <a:spcBef>
                <a:spcPts val="100"/>
              </a:spcBef>
              <a:spcAft>
                <a:spcPts val="200"/>
              </a:spcAft>
              <a:buFont typeface="Arial" panose="020B0604020202020204" pitchFamily="34" charset="0"/>
              <a:buChar char="•"/>
            </a:pPr>
            <a:r>
              <a:rPr lang="x-none" sz="1500" b="0" i="0" dirty="0">
                <a:solidFill>
                  <a:srgbClr val="505050"/>
                </a:solidFill>
              </a:rPr>
              <a:t>Eco-Mode™ aumenta el tiempo de ejecución y permite una limpieza ocasional.</a:t>
            </a:r>
          </a:p>
          <a:p>
            <a:pPr defTabSz="914400" eaLnBrk="1" hangingPunct="1">
              <a:spcBef>
                <a:spcPts val="300"/>
              </a:spcBef>
              <a:spcAft>
                <a:spcPts val="200"/>
              </a:spcAft>
              <a:buFont typeface="Wingdings" panose="05000000000000000000" pitchFamily="2" charset="2"/>
              <a:buNone/>
            </a:pPr>
            <a:endParaRPr lang="en-US" altLang="en-US" sz="100" b="1" dirty="0">
              <a:solidFill>
                <a:srgbClr val="009BC7"/>
              </a:solidFill>
              <a:latin typeface="+mn-lt"/>
            </a:endParaRPr>
          </a:p>
          <a:p>
            <a:pPr defTabSz="914400" eaLnBrk="1" hangingPunct="1">
              <a:spcBef>
                <a:spcPts val="300"/>
              </a:spcBef>
              <a:spcAft>
                <a:spcPts val="200"/>
              </a:spcAft>
              <a:buFont typeface="Wingdings" panose="05000000000000000000" pitchFamily="2" charset="2"/>
              <a:buNone/>
            </a:pPr>
            <a:r>
              <a:rPr lang="x-none" sz="1600" b="1" i="0" dirty="0">
                <a:solidFill>
                  <a:srgbClr val="009BC7"/>
                </a:solidFill>
              </a:rPr>
              <a:t>Fácil operación y mantenimiento</a:t>
            </a:r>
          </a:p>
          <a:p>
            <a:pPr marL="285750" indent="-285750" defTabSz="914400" eaLnBrk="1" hangingPunct="1">
              <a:lnSpc>
                <a:spcPct val="95000"/>
              </a:lnSpc>
              <a:spcBef>
                <a:spcPts val="100"/>
              </a:spcBef>
              <a:spcAft>
                <a:spcPts val="200"/>
              </a:spcAft>
              <a:buFont typeface="Arial" panose="020B0604020202020204" pitchFamily="34" charset="0"/>
              <a:buChar char="•"/>
            </a:pPr>
            <a:r>
              <a:rPr lang="x-none" sz="1500" b="0" i="0" dirty="0">
                <a:solidFill>
                  <a:srgbClr val="505050"/>
                </a:solidFill>
              </a:rPr>
              <a:t>El botón de arranque 1-Step™ simplifica la operación con ajustes recientes de la máquina accionados automáticamente. </a:t>
            </a:r>
          </a:p>
          <a:p>
            <a:pPr marL="285750" indent="-285750" defTabSz="914400" eaLnBrk="1" hangingPunct="1">
              <a:lnSpc>
                <a:spcPct val="95000"/>
              </a:lnSpc>
              <a:spcBef>
                <a:spcPts val="100"/>
              </a:spcBef>
              <a:spcAft>
                <a:spcPts val="200"/>
              </a:spcAft>
              <a:buFont typeface="Arial" panose="020B0604020202020204" pitchFamily="34" charset="0"/>
              <a:buChar char="•"/>
            </a:pPr>
            <a:r>
              <a:rPr lang="x-none" sz="1500" b="0" i="0" dirty="0">
                <a:solidFill>
                  <a:srgbClr val="505050"/>
                </a:solidFill>
              </a:rPr>
              <a:t>El diseño de operador hacia adelante ayuda a reducir la fatiga y aumenta la seguridad y la </a:t>
            </a:r>
            <a:r>
              <a:rPr lang="x-none" sz="1500" b="0" i="0">
                <a:solidFill>
                  <a:srgbClr val="505050"/>
                </a:solidFill>
              </a:rPr>
              <a:t>visibilidad </a:t>
            </a:r>
            <a:br>
              <a:rPr lang="x-none" sz="1500" b="0" i="0" dirty="0">
                <a:solidFill>
                  <a:srgbClr val="505050"/>
                </a:solidFill>
              </a:rPr>
            </a:br>
            <a:r>
              <a:rPr lang="x-none" sz="1500" b="0" i="0">
                <a:solidFill>
                  <a:srgbClr val="505050"/>
                </a:solidFill>
              </a:rPr>
              <a:t>del </a:t>
            </a:r>
            <a:r>
              <a:rPr lang="x-none" sz="1500" b="0" i="0" dirty="0">
                <a:solidFill>
                  <a:srgbClr val="505050"/>
                </a:solidFill>
              </a:rPr>
              <a:t>operador.</a:t>
            </a:r>
          </a:p>
          <a:p>
            <a:pPr marL="285750" indent="-285750" defTabSz="914400" eaLnBrk="1" hangingPunct="1">
              <a:lnSpc>
                <a:spcPct val="95000"/>
              </a:lnSpc>
              <a:spcBef>
                <a:spcPts val="100"/>
              </a:spcBef>
              <a:spcAft>
                <a:spcPts val="200"/>
              </a:spcAft>
              <a:buFont typeface="Arial" panose="020B0604020202020204" pitchFamily="34" charset="0"/>
              <a:buChar char="•"/>
            </a:pPr>
            <a:r>
              <a:rPr lang="x-none" sz="1500" b="0" i="0" dirty="0">
                <a:solidFill>
                  <a:srgbClr val="505050"/>
                </a:solidFill>
              </a:rPr>
              <a:t>La tecnología Smart-Fill™ disponible proporciona un sistema de alimentación de agua para la batería casi libre de mantenimiento.</a:t>
            </a:r>
          </a:p>
          <a:p>
            <a:pPr marL="285750" indent="-285750" defTabSz="914400" eaLnBrk="1" hangingPunct="1">
              <a:lnSpc>
                <a:spcPct val="95000"/>
              </a:lnSpc>
              <a:spcBef>
                <a:spcPts val="100"/>
              </a:spcBef>
              <a:spcAft>
                <a:spcPts val="200"/>
              </a:spcAft>
              <a:buFont typeface="Arial" panose="020B0604020202020204" pitchFamily="34" charset="0"/>
              <a:buChar char="•"/>
            </a:pPr>
            <a:r>
              <a:rPr lang="x-none" sz="1500" b="0" i="0" dirty="0">
                <a:solidFill>
                  <a:srgbClr val="505050"/>
                </a:solidFill>
              </a:rPr>
              <a:t>Los puntos de contacto amarillos, de sencilla identificación, ayudan a simplificar el mantenimiento preventivo. </a:t>
            </a:r>
          </a:p>
          <a:p>
            <a:pPr marL="285750" indent="-285750" defTabSz="914400" eaLnBrk="1" hangingPunct="1">
              <a:lnSpc>
                <a:spcPct val="95000"/>
              </a:lnSpc>
              <a:spcBef>
                <a:spcPts val="100"/>
              </a:spcBef>
              <a:spcAft>
                <a:spcPts val="200"/>
              </a:spcAft>
              <a:buFont typeface="Arial" panose="020B0604020202020204" pitchFamily="34" charset="0"/>
              <a:buChar char="•"/>
            </a:pPr>
            <a:r>
              <a:rPr lang="x-none" sz="1500" b="0" i="0" dirty="0">
                <a:solidFill>
                  <a:srgbClr val="505050"/>
                </a:solidFill>
              </a:rPr>
              <a:t>El acceso sin herramientas a todos los elementos comunes de mantenimiento reduce el tiempo </a:t>
            </a:r>
            <a:r>
              <a:rPr lang="x-none" sz="1500" b="0" i="0">
                <a:solidFill>
                  <a:srgbClr val="505050"/>
                </a:solidFill>
              </a:rPr>
              <a:t>que </a:t>
            </a:r>
            <a:br>
              <a:rPr lang="x-none" sz="1500" b="0" i="0" dirty="0">
                <a:solidFill>
                  <a:srgbClr val="505050"/>
                </a:solidFill>
              </a:rPr>
            </a:br>
            <a:r>
              <a:rPr lang="x-none" sz="1500" b="0" i="0">
                <a:solidFill>
                  <a:srgbClr val="505050"/>
                </a:solidFill>
              </a:rPr>
              <a:t>se </a:t>
            </a:r>
            <a:r>
              <a:rPr lang="x-none" sz="1500" b="0" i="0" dirty="0">
                <a:solidFill>
                  <a:srgbClr val="505050"/>
                </a:solidFill>
              </a:rPr>
              <a:t>invierte en el mantenimiento. </a:t>
            </a:r>
          </a:p>
          <a:p>
            <a:pPr marL="285750" indent="-285750" defTabSz="914400" eaLnBrk="1" hangingPunct="1">
              <a:lnSpc>
                <a:spcPct val="95000"/>
              </a:lnSpc>
              <a:spcBef>
                <a:spcPts val="100"/>
              </a:spcBef>
              <a:spcAft>
                <a:spcPts val="200"/>
              </a:spcAft>
              <a:buFont typeface="Arial" panose="020B0604020202020204" pitchFamily="34" charset="0"/>
              <a:buChar char="•"/>
            </a:pPr>
            <a:r>
              <a:rPr lang="x-none" sz="1500" b="0" i="0" dirty="0">
                <a:solidFill>
                  <a:srgbClr val="505050"/>
                </a:solidFill>
              </a:rPr>
              <a:t>El tubo de aspiración en seco disponible proporciona una limpieza práctica fuera del pasillo y en lugares </a:t>
            </a:r>
            <a:r>
              <a:rPr lang="x-none" sz="1500" b="0" i="0">
                <a:solidFill>
                  <a:srgbClr val="505050"/>
                </a:solidFill>
              </a:rPr>
              <a:t>pequeños</a:t>
            </a:r>
            <a:r>
              <a:rPr lang="x-none" sz="1400" b="0" i="0">
                <a:solidFill>
                  <a:srgbClr val="505050"/>
                </a:solidFill>
              </a:rPr>
              <a:t>.</a:t>
            </a:r>
            <a:endParaRPr lang="en-US" altLang="en-US" sz="1400" dirty="0">
              <a:solidFill>
                <a:srgbClr val="595959"/>
              </a:solidFill>
              <a:latin typeface="+mn-lt"/>
            </a:endParaRPr>
          </a:p>
        </p:txBody>
      </p:sp>
      <p:grpSp>
        <p:nvGrpSpPr>
          <p:cNvPr id="2" name="Group 1"/>
          <p:cNvGrpSpPr/>
          <p:nvPr/>
        </p:nvGrpSpPr>
        <p:grpSpPr>
          <a:xfrm>
            <a:off x="6189769" y="1266604"/>
            <a:ext cx="2932112" cy="757236"/>
            <a:chOff x="6167438" y="1627188"/>
            <a:chExt cx="2932112" cy="757236"/>
          </a:xfrm>
        </p:grpSpPr>
        <p:sp>
          <p:nvSpPr>
            <p:cNvPr id="3" name="Rectangle 2"/>
            <p:cNvSpPr/>
            <p:nvPr/>
          </p:nvSpPr>
          <p:spPr>
            <a:xfrm>
              <a:off x="6729413" y="1636713"/>
              <a:ext cx="2370137" cy="600164"/>
            </a:xfrm>
            <a:prstGeom prst="rect">
              <a:avLst/>
            </a:prstGeom>
            <a:ln>
              <a:noFill/>
            </a:ln>
          </p:spPr>
          <p:style>
            <a:lnRef idx="2">
              <a:schemeClr val="accent2"/>
            </a:lnRef>
            <a:fillRef idx="1">
              <a:schemeClr val="lt1"/>
            </a:fillRef>
            <a:effectRef idx="0">
              <a:schemeClr val="accent2"/>
            </a:effectRef>
            <a:fontRef idx="minor">
              <a:schemeClr val="dk1"/>
            </a:fontRef>
          </p:style>
          <p:txBody>
            <a:bodyPr>
              <a:spAutoFit/>
            </a:bodyPr>
            <a:lstStyle/>
            <a:p>
              <a:pPr eaLnBrk="1" fontAlgn="auto" hangingPunct="1">
                <a:spcBef>
                  <a:spcPts val="0"/>
                </a:spcBef>
                <a:spcAft>
                  <a:spcPts val="0"/>
                </a:spcAft>
                <a:defRPr/>
              </a:pPr>
              <a:r>
                <a:rPr lang="x-none" sz="1100" b="0" i="0" dirty="0">
                  <a:solidFill>
                    <a:srgbClr val="595959"/>
                  </a:solidFill>
                </a:rPr>
                <a:t>CARACTERÍSTICAS DEL PRODUCTO ENFOCADAS EN LA </a:t>
              </a:r>
              <a:r>
                <a:rPr lang="x-none" sz="1100" b="1" i="0" dirty="0">
                  <a:solidFill>
                    <a:srgbClr val="009AC7"/>
                  </a:solidFill>
                </a:rPr>
                <a:t>MEJORA DE LA IMAGEN Y LA FACILIDAD DE MANEJO Y MANTENIMIENTO</a:t>
              </a:r>
            </a:p>
          </p:txBody>
        </p:sp>
        <p:pic>
          <p:nvPicPr>
            <p:cNvPr id="9221"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67438" y="1665288"/>
              <a:ext cx="5619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7" name="Straight Connector 16"/>
            <p:cNvCxnSpPr/>
            <p:nvPr/>
          </p:nvCxnSpPr>
          <p:spPr>
            <a:xfrm>
              <a:off x="6729413" y="1627188"/>
              <a:ext cx="2300287" cy="0"/>
            </a:xfrm>
            <a:prstGeom prst="line">
              <a:avLst/>
            </a:prstGeom>
            <a:ln>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cxnSp>
          <p:nvCxnSpPr>
            <p:cNvPr id="26" name="Straight Connector 25"/>
            <p:cNvCxnSpPr/>
            <p:nvPr/>
          </p:nvCxnSpPr>
          <p:spPr>
            <a:xfrm>
              <a:off x="6729413" y="2384424"/>
              <a:ext cx="2300287" cy="0"/>
            </a:xfrm>
            <a:prstGeom prst="line">
              <a:avLst/>
            </a:prstGeom>
            <a:ln>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grpSp>
      <p:sp>
        <p:nvSpPr>
          <p:cNvPr id="11" name="Title 4"/>
          <p:cNvSpPr txBox="1">
            <a:spLocks/>
          </p:cNvSpPr>
          <p:nvPr/>
        </p:nvSpPr>
        <p:spPr>
          <a:xfrm>
            <a:off x="541208" y="0"/>
            <a:ext cx="7410450" cy="782638"/>
          </a:xfrm>
          <a:prstGeom prst="rect">
            <a:avLst/>
          </a:prstGeom>
        </p:spPr>
        <p:txBody>
          <a:bodyPr vert="horz" lIns="91401" tIns="45700" rIns="91401" bIns="45700" rtlCol="0" anchor="t" anchorCtr="0">
            <a:noAutofit/>
          </a:bodyPr>
          <a:lstStyle>
            <a:lvl1pPr algn="l" defTabSz="914009" rtl="0" eaLnBrk="1" latinLnBrk="0" hangingPunct="1">
              <a:spcBef>
                <a:spcPct val="0"/>
              </a:spcBef>
              <a:buNone/>
              <a:defRPr sz="4800" b="1" kern="1200">
                <a:solidFill>
                  <a:srgbClr val="0090BE"/>
                </a:solidFill>
                <a:latin typeface="Calibri"/>
                <a:ea typeface="+mj-ea"/>
                <a:cs typeface="Calibri"/>
              </a:defRPr>
            </a:lvl1pPr>
          </a:lstStyle>
          <a:p>
            <a:pPr defTabSz="457070">
              <a:lnSpc>
                <a:spcPts val="4500"/>
              </a:lnSpc>
              <a:spcBef>
                <a:spcPts val="0"/>
              </a:spcBef>
            </a:pPr>
            <a:br>
              <a:rPr lang="en-US" dirty="0">
                <a:solidFill>
                  <a:srgbClr val="FF0000"/>
                </a:solidFill>
                <a:latin typeface="+mn-lt"/>
                <a:ea typeface="+mn-ea"/>
                <a:cs typeface="Arial" panose="020B0604020202020204" pitchFamily="34" charset="0"/>
              </a:rPr>
            </a:br>
            <a:endParaRPr lang="en-US" dirty="0">
              <a:solidFill>
                <a:srgbClr val="FF0000"/>
              </a:solidFill>
              <a:latin typeface="+mn-lt"/>
            </a:endParaRPr>
          </a:p>
        </p:txBody>
      </p:sp>
      <p:sp>
        <p:nvSpPr>
          <p:cNvPr id="18" name="Title 4"/>
          <p:cNvSpPr txBox="1">
            <a:spLocks/>
          </p:cNvSpPr>
          <p:nvPr/>
        </p:nvSpPr>
        <p:spPr>
          <a:xfrm>
            <a:off x="541208" y="1019235"/>
            <a:ext cx="7410450" cy="782638"/>
          </a:xfrm>
          <a:prstGeom prst="rect">
            <a:avLst/>
          </a:prstGeom>
        </p:spPr>
        <p:txBody>
          <a:bodyPr vert="horz" lIns="91401" tIns="45700" rIns="91401" bIns="45700" rtlCol="0" anchor="t" anchorCtr="0">
            <a:noAutofit/>
          </a:bodyPr>
          <a:lstStyle>
            <a:lvl1pPr algn="l" defTabSz="914009" rtl="0" eaLnBrk="1" latinLnBrk="0" hangingPunct="1">
              <a:spcBef>
                <a:spcPct val="0"/>
              </a:spcBef>
              <a:buNone/>
              <a:defRPr sz="4800" b="1" kern="1200">
                <a:solidFill>
                  <a:srgbClr val="0090BE"/>
                </a:solidFill>
                <a:latin typeface="Calibri"/>
                <a:ea typeface="+mj-ea"/>
                <a:cs typeface="Calibri"/>
              </a:defRPr>
            </a:lvl1pPr>
          </a:lstStyle>
          <a:p>
            <a:pPr defTabSz="457070">
              <a:lnSpc>
                <a:spcPts val="4500"/>
              </a:lnSpc>
              <a:spcBef>
                <a:spcPts val="0"/>
              </a:spcBef>
            </a:pPr>
            <a:r>
              <a:rPr lang="x-none" sz="6000">
                <a:solidFill>
                  <a:srgbClr val="009AC7"/>
                </a:solidFill>
                <a:latin typeface="+mn-lt"/>
                <a:ea typeface="+mn-ea"/>
                <a:cs typeface="Arial" panose="020B0604020202020204" pitchFamily="34" charset="0"/>
              </a:rPr>
              <a:t>RESULTADOS</a:t>
            </a:r>
            <a:r>
              <a:rPr lang="x-none" sz="6000" dirty="0">
                <a:solidFill>
                  <a:srgbClr val="009AC7"/>
                </a:solidFill>
                <a:latin typeface="+mn-lt"/>
                <a:ea typeface="+mn-ea"/>
                <a:cs typeface="Arial" panose="020B0604020202020204" pitchFamily="34" charset="0"/>
              </a:rPr>
              <a:t> </a:t>
            </a:r>
            <a:r>
              <a:rPr lang="x-none" sz="6000">
                <a:solidFill>
                  <a:srgbClr val="009AC7"/>
                </a:solidFill>
                <a:latin typeface="+mn-lt"/>
                <a:ea typeface="+mn-ea"/>
                <a:cs typeface="Arial" panose="020B0604020202020204" pitchFamily="34" charset="0"/>
              </a:rPr>
              <a:t>INCORPORADOS</a:t>
            </a:r>
            <a:endParaRPr lang="en" sz="1800" dirty="0"/>
          </a:p>
        </p:txBody>
      </p:sp>
      <p:sp>
        <p:nvSpPr>
          <p:cNvPr id="19" name="Title 4"/>
          <p:cNvSpPr txBox="1">
            <a:spLocks/>
          </p:cNvSpPr>
          <p:nvPr/>
        </p:nvSpPr>
        <p:spPr>
          <a:xfrm>
            <a:off x="541208" y="126499"/>
            <a:ext cx="7410450" cy="782638"/>
          </a:xfrm>
          <a:prstGeom prst="rect">
            <a:avLst/>
          </a:prstGeom>
        </p:spPr>
        <p:txBody>
          <a:bodyPr vert="horz" lIns="91401" tIns="45700" rIns="91401" bIns="45700" rtlCol="0" anchor="t" anchorCtr="0">
            <a:noAutofit/>
          </a:bodyPr>
          <a:lstStyle>
            <a:lvl1pPr algn="l" defTabSz="914009" rtl="0" eaLnBrk="1" latinLnBrk="0" hangingPunct="1">
              <a:spcBef>
                <a:spcPct val="0"/>
              </a:spcBef>
              <a:buNone/>
              <a:defRPr sz="4800" b="1" kern="1200">
                <a:solidFill>
                  <a:srgbClr val="0090BE"/>
                </a:solidFill>
                <a:latin typeface="Calibri"/>
                <a:ea typeface="+mj-ea"/>
                <a:cs typeface="Calibri"/>
              </a:defRPr>
            </a:lvl1pPr>
          </a:lstStyle>
          <a:p>
            <a:pPr defTabSz="457070">
              <a:lnSpc>
                <a:spcPts val="3400"/>
              </a:lnSpc>
              <a:spcBef>
                <a:spcPts val="0"/>
              </a:spcBef>
            </a:pPr>
            <a:r>
              <a:rPr lang="x-none" sz="3600" b="0" i="0" dirty="0">
                <a:solidFill>
                  <a:srgbClr val="009AC7"/>
                </a:solidFill>
              </a:rPr>
              <a:t>BARREDORA A BATERÍA DE OPERADOR </a:t>
            </a:r>
            <a:r>
              <a:rPr lang="x-none" sz="3600" b="0" i="0">
                <a:solidFill>
                  <a:srgbClr val="009AC7"/>
                </a:solidFill>
              </a:rPr>
              <a:t>SENTADO S16</a:t>
            </a:r>
            <a:endParaRPr lang="en" sz="1800" dirty="0"/>
          </a:p>
        </p:txBody>
      </p:sp>
    </p:spTree>
    <p:extLst>
      <p:ext uri="{BB962C8B-B14F-4D97-AF65-F5344CB8AC3E}">
        <p14:creationId xmlns:p14="http://schemas.microsoft.com/office/powerpoint/2010/main" val="1490837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43388" y="2159000"/>
            <a:ext cx="9144000" cy="4698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6" name="TextBox 25"/>
          <p:cNvSpPr txBox="1"/>
          <p:nvPr/>
        </p:nvSpPr>
        <p:spPr>
          <a:xfrm>
            <a:off x="317340" y="2761196"/>
            <a:ext cx="8623460" cy="3970318"/>
          </a:xfrm>
          <a:prstGeom prst="rect">
            <a:avLst/>
          </a:prstGeom>
          <a:noFill/>
        </p:spPr>
        <p:txBody>
          <a:bodyPr wrap="square" rtlCol="0">
            <a:spAutoFit/>
          </a:bodyPr>
          <a:lstStyle/>
          <a:p>
            <a:pPr marL="285750" lvl="0" indent="-285750">
              <a:lnSpc>
                <a:spcPct val="90000"/>
              </a:lnSpc>
              <a:buFont typeface="Wingdings" panose="05000000000000000000" pitchFamily="2" charset="2"/>
              <a:buChar char="§"/>
            </a:pPr>
            <a:r>
              <a:rPr lang="x-none" sz="1400" b="1" i="0" dirty="0">
                <a:solidFill>
                  <a:srgbClr val="009AC7"/>
                </a:solidFill>
              </a:rPr>
              <a:t>Mayor versatilidad:</a:t>
            </a:r>
            <a:r>
              <a:rPr lang="x-none" sz="1400" b="0" i="0" dirty="0">
                <a:solidFill>
                  <a:srgbClr val="009AC7"/>
                </a:solidFill>
              </a:rPr>
              <a:t> </a:t>
            </a:r>
            <a:r>
              <a:rPr lang="x-none" sz="1400" b="0" i="0" dirty="0">
                <a:solidFill>
                  <a:srgbClr val="595959"/>
                </a:solidFill>
              </a:rPr>
              <a:t>Disponible en configuraciones de descarga alta y descarga baja completamente nueva, la tecnología de barrido MaxPro™ permite un barrido efectivo en un mayor rango de tipo de superficie y conjunto de residuos. Además, el modelo S16 está disponible con cargadores de batería integrados o externos y se puede configurar con baterías de iones de litio en mercados específicos.</a:t>
            </a:r>
          </a:p>
          <a:p>
            <a:pPr marL="285750" lvl="0" indent="-285750">
              <a:lnSpc>
                <a:spcPct val="90000"/>
              </a:lnSpc>
              <a:buFont typeface="Wingdings" panose="05000000000000000000" pitchFamily="2" charset="2"/>
              <a:buChar char="§"/>
            </a:pPr>
            <a:r>
              <a:rPr lang="x-none" sz="1400" b="1" i="0" dirty="0">
                <a:solidFill>
                  <a:srgbClr val="009AC7"/>
                </a:solidFill>
              </a:rPr>
              <a:t>Mayor productividad:</a:t>
            </a:r>
            <a:r>
              <a:rPr lang="x-none" sz="1400" b="0" i="0" dirty="0">
                <a:solidFill>
                  <a:srgbClr val="009AC7"/>
                </a:solidFill>
              </a:rPr>
              <a:t> </a:t>
            </a:r>
            <a:r>
              <a:rPr lang="en-US" sz="1400" b="0" i="0" dirty="0">
                <a:solidFill>
                  <a:srgbClr val="595959"/>
                </a:solidFill>
              </a:rPr>
              <a:t>U</a:t>
            </a:r>
            <a:r>
              <a:rPr lang="x-none" sz="1400" b="0" i="0" dirty="0">
                <a:solidFill>
                  <a:srgbClr val="595959"/>
                </a:solidFill>
              </a:rPr>
              <a:t>na trayectoria de barrido 9 % más ancha que el modelo 6200 y una tolva 20 % más grande significa que el modelo S16 puede limpiar un área mayor, más rápido y con menor cantidad de descargas. El Eco-Mode™ permite un 20 % de tiempo de ejecución adicional frente al modo de limpieza estándar, lo que genera más tiempo de limpieza entre cargas.</a:t>
            </a:r>
          </a:p>
          <a:p>
            <a:pPr marL="285750" lvl="0" indent="-285750">
              <a:lnSpc>
                <a:spcPct val="90000"/>
              </a:lnSpc>
              <a:buFont typeface="Wingdings" panose="05000000000000000000" pitchFamily="2" charset="2"/>
              <a:buChar char="§"/>
            </a:pPr>
            <a:r>
              <a:rPr lang="x-none" sz="1400" b="1" i="0" dirty="0">
                <a:solidFill>
                  <a:srgbClr val="009AC7"/>
                </a:solidFill>
              </a:rPr>
              <a:t>Mejor rendimiento de barrido:</a:t>
            </a:r>
            <a:r>
              <a:rPr lang="x-none" sz="1400" b="0" i="0" dirty="0">
                <a:solidFill>
                  <a:srgbClr val="009AC7"/>
                </a:solidFill>
              </a:rPr>
              <a:t> </a:t>
            </a:r>
            <a:r>
              <a:rPr lang="x-none" sz="1400" b="0" i="0" dirty="0">
                <a:solidFill>
                  <a:srgbClr val="595959"/>
                </a:solidFill>
              </a:rPr>
              <a:t>El modelo S16 cuenta con el sistema de barrido MaxPro™ que conserva automáticamente el patrón correcto de cepillo para maximizar el rendimiento del barrido. El modelo S16 también cuenta con cerdas 33 % más largas en el cepillo principal que contribuyen a un mejor rendimiento del barrido en comparación con el modelo 6200, especialmente a medida que se desgasta el cepillo principal. </a:t>
            </a:r>
          </a:p>
          <a:p>
            <a:pPr marL="285750" lvl="0" indent="-285750">
              <a:lnSpc>
                <a:spcPct val="90000"/>
              </a:lnSpc>
              <a:buFont typeface="Wingdings" panose="05000000000000000000" pitchFamily="2" charset="2"/>
              <a:buChar char="§"/>
            </a:pPr>
            <a:r>
              <a:rPr lang="x-none" sz="1400" b="1" i="0" dirty="0">
                <a:solidFill>
                  <a:srgbClr val="009AC7"/>
                </a:solidFill>
              </a:rPr>
              <a:t>Mayor capacidad de vencer pendientes:</a:t>
            </a:r>
            <a:r>
              <a:rPr lang="x-none" sz="1400" b="0" i="0" dirty="0">
                <a:solidFill>
                  <a:srgbClr val="009AC7"/>
                </a:solidFill>
              </a:rPr>
              <a:t> </a:t>
            </a:r>
            <a:r>
              <a:rPr lang="x-none" sz="1400" b="0" i="0" dirty="0">
                <a:solidFill>
                  <a:srgbClr val="595959"/>
                </a:solidFill>
              </a:rPr>
              <a:t>El modelo S16 sube pendientes de hasta 12 grados, 2 grados más que el modelo 6200. Esto permite a los operadores limpiar estacionamientos y áreas de muelles de carga de manera más efectiva.</a:t>
            </a:r>
          </a:p>
          <a:p>
            <a:pPr marL="285750" lvl="0" indent="-285750">
              <a:lnSpc>
                <a:spcPct val="90000"/>
              </a:lnSpc>
              <a:buFont typeface="Wingdings" panose="05000000000000000000" pitchFamily="2" charset="2"/>
              <a:buChar char="§"/>
            </a:pPr>
            <a:r>
              <a:rPr lang="x-none" sz="1400" b="1" i="0" dirty="0">
                <a:solidFill>
                  <a:srgbClr val="009AC7"/>
                </a:solidFill>
              </a:rPr>
              <a:t>Mejor sistema de filtrado:</a:t>
            </a:r>
            <a:r>
              <a:rPr lang="x-none" sz="1400" b="0" i="0" dirty="0">
                <a:solidFill>
                  <a:srgbClr val="009AC7"/>
                </a:solidFill>
              </a:rPr>
              <a:t> </a:t>
            </a:r>
            <a:r>
              <a:rPr lang="x-none" sz="1400" b="0" i="0" dirty="0">
                <a:solidFill>
                  <a:srgbClr val="595959"/>
                </a:solidFill>
              </a:rPr>
              <a:t>Un sistema de filtrado multietapas con un potente sistema de agitación de filtro conserva la calidad del aire al contener el polvo de forma eficiente durante el proceso de barrido. El modelo S16 posee un 95 % más de área de filtro que el modelo 6200 y un sistema de agitador sincronizado extremadamente efectivo que cuenta con un diseño de placa de agitador. Además, el modelo S16 está disponible con filtrado HEPA para abordar las necesidades de clientes que desean filtrar aún más el flujo de aire que sale de la máquina.</a:t>
            </a:r>
            <a:endParaRPr lang="en-US" sz="1600" dirty="0"/>
          </a:p>
        </p:txBody>
      </p:sp>
      <p:sp>
        <p:nvSpPr>
          <p:cNvPr id="31" name="Oval 30"/>
          <p:cNvSpPr/>
          <p:nvPr/>
        </p:nvSpPr>
        <p:spPr>
          <a:xfrm>
            <a:off x="3981362" y="1572526"/>
            <a:ext cx="1005225" cy="1005225"/>
          </a:xfrm>
          <a:prstGeom prst="ellipse">
            <a:avLst/>
          </a:prstGeom>
          <a:solidFill>
            <a:srgbClr val="1780A7"/>
          </a:solidFill>
          <a:ln/>
        </p:spPr>
        <p:style>
          <a:lnRef idx="3">
            <a:schemeClr val="lt1"/>
          </a:lnRef>
          <a:fillRef idx="1">
            <a:schemeClr val="accent2"/>
          </a:fillRef>
          <a:effectRef idx="1">
            <a:schemeClr val="accent2"/>
          </a:effectRef>
          <a:fontRef idx="minor">
            <a:schemeClr val="lt1"/>
          </a:fontRef>
        </p:style>
        <p:txBody>
          <a:bodyPr rtlCol="0" anchor="ctr"/>
          <a:lstStyle/>
          <a:p>
            <a:pPr algn="ctr"/>
            <a:endParaRPr lang="en-US" sz="4400" b="1" dirty="0">
              <a:solidFill>
                <a:srgbClr val="009BC9"/>
              </a:solidFill>
            </a:endParaRPr>
          </a:p>
        </p:txBody>
      </p:sp>
      <p:sp>
        <p:nvSpPr>
          <p:cNvPr id="32" name="TextBox 31"/>
          <p:cNvSpPr txBox="1"/>
          <p:nvPr/>
        </p:nvSpPr>
        <p:spPr>
          <a:xfrm>
            <a:off x="4080994" y="1733902"/>
            <a:ext cx="816209" cy="646331"/>
          </a:xfrm>
          <a:prstGeom prst="rect">
            <a:avLst/>
          </a:prstGeom>
          <a:noFill/>
        </p:spPr>
        <p:txBody>
          <a:bodyPr wrap="square" rtlCol="0">
            <a:spAutoFit/>
          </a:bodyPr>
          <a:lstStyle/>
          <a:p>
            <a:r>
              <a:rPr lang="x-none" sz="3600" b="1" i="0" dirty="0">
                <a:solidFill>
                  <a:srgbClr val="FFFFFF"/>
                </a:solidFill>
                <a:latin typeface="Arial" pitchFamily="18" charset="0"/>
              </a:rPr>
              <a:t>VS</a:t>
            </a:r>
          </a:p>
        </p:txBody>
      </p:sp>
      <p:sp>
        <p:nvSpPr>
          <p:cNvPr id="33" name="TextBox 32"/>
          <p:cNvSpPr txBox="1"/>
          <p:nvPr/>
        </p:nvSpPr>
        <p:spPr>
          <a:xfrm>
            <a:off x="2536638" y="1664694"/>
            <a:ext cx="1178527" cy="707886"/>
          </a:xfrm>
          <a:prstGeom prst="rect">
            <a:avLst/>
          </a:prstGeom>
          <a:noFill/>
        </p:spPr>
        <p:txBody>
          <a:bodyPr wrap="square" rtlCol="0">
            <a:spAutoFit/>
          </a:bodyPr>
          <a:lstStyle/>
          <a:p>
            <a:r>
              <a:rPr lang="x-none" sz="4000" b="1" i="0" dirty="0">
                <a:solidFill>
                  <a:srgbClr val="595959"/>
                </a:solidFill>
              </a:rPr>
              <a:t>S16</a:t>
            </a:r>
          </a:p>
        </p:txBody>
      </p:sp>
      <p:sp>
        <p:nvSpPr>
          <p:cNvPr id="12" name="Title 1"/>
          <p:cNvSpPr txBox="1">
            <a:spLocks/>
          </p:cNvSpPr>
          <p:nvPr/>
        </p:nvSpPr>
        <p:spPr>
          <a:xfrm>
            <a:off x="317341" y="19456"/>
            <a:ext cx="6936084" cy="1106106"/>
          </a:xfrm>
          <a:prstGeom prst="rect">
            <a:avLst/>
          </a:prstGeom>
        </p:spPr>
        <p:txBody>
          <a:bodyPr/>
          <a:lstStyle>
            <a:lvl1pPr algn="l" defTabSz="914400" rtl="0" eaLnBrk="1" latinLnBrk="0" hangingPunct="1">
              <a:spcBef>
                <a:spcPct val="0"/>
              </a:spcBef>
              <a:buNone/>
              <a:defRPr sz="3200" kern="1200">
                <a:solidFill>
                  <a:schemeClr val="accent1"/>
                </a:solidFill>
                <a:latin typeface="+mj-lt"/>
                <a:ea typeface="+mj-ea"/>
                <a:cs typeface="+mj-cs"/>
              </a:defRPr>
            </a:lvl1pPr>
          </a:lstStyle>
          <a:p>
            <a:pPr algn="ctr">
              <a:lnSpc>
                <a:spcPts val="4500"/>
              </a:lnSpc>
            </a:pPr>
            <a:r>
              <a:rPr lang="x-none" sz="1800" b="0" i="0" dirty="0">
                <a:solidFill>
                  <a:srgbClr val="FFFFFF"/>
                </a:solidFill>
                <a:latin typeface="Arial" pitchFamily="18" charset="0"/>
              </a:rPr>
              <a:t>MEJORAS</a:t>
            </a:r>
          </a:p>
          <a:p>
            <a:pPr algn="ctr">
              <a:lnSpc>
                <a:spcPts val="4500"/>
              </a:lnSpc>
            </a:pPr>
            <a:r>
              <a:rPr lang="x-none" sz="5400" b="1" i="0" dirty="0">
                <a:solidFill>
                  <a:srgbClr val="FFFFFF"/>
                </a:solidFill>
                <a:latin typeface="Arial" pitchFamily="18" charset="0"/>
              </a:rPr>
              <a:t>CLAVE</a:t>
            </a:r>
          </a:p>
        </p:txBody>
      </p:sp>
      <p:sp>
        <p:nvSpPr>
          <p:cNvPr id="16" name="Title 4"/>
          <p:cNvSpPr txBox="1">
            <a:spLocks/>
          </p:cNvSpPr>
          <p:nvPr/>
        </p:nvSpPr>
        <p:spPr>
          <a:xfrm>
            <a:off x="430205" y="-48768"/>
            <a:ext cx="7908526" cy="782638"/>
          </a:xfrm>
          <a:prstGeom prst="rect">
            <a:avLst/>
          </a:prstGeom>
        </p:spPr>
        <p:txBody>
          <a:bodyPr vert="horz" lIns="91401" tIns="45700" rIns="91401" bIns="45700" rtlCol="0" anchor="t" anchorCtr="0">
            <a:noAutofit/>
          </a:bodyPr>
          <a:lstStyle>
            <a:lvl1pPr algn="l" defTabSz="914009" rtl="0" eaLnBrk="1" latinLnBrk="0" hangingPunct="1">
              <a:spcBef>
                <a:spcPct val="0"/>
              </a:spcBef>
              <a:buNone/>
              <a:defRPr sz="4800" b="1" kern="1200">
                <a:solidFill>
                  <a:srgbClr val="0090BE"/>
                </a:solidFill>
                <a:latin typeface="Calibri"/>
                <a:ea typeface="+mj-ea"/>
                <a:cs typeface="Calibri"/>
              </a:defRPr>
            </a:lvl1pPr>
          </a:lstStyle>
          <a:p>
            <a:pPr defTabSz="457070">
              <a:lnSpc>
                <a:spcPts val="4500"/>
              </a:lnSpc>
              <a:spcBef>
                <a:spcPts val="0"/>
              </a:spcBef>
            </a:pPr>
            <a:r>
              <a:rPr lang="x-none" sz="2700" b="0" dirty="0">
                <a:solidFill>
                  <a:srgbClr val="009AC7"/>
                </a:solidFill>
                <a:latin typeface="+mn-lt"/>
                <a:ea typeface="+mn-ea"/>
                <a:cs typeface="Arial" panose="020B0604020202020204" pitchFamily="34" charset="0"/>
              </a:rPr>
              <a:t>BARREDORA A BATERÍA DE OPERADOR SENTADO S16</a:t>
            </a:r>
            <a:br>
              <a:rPr lang="en" sz="2700" b="0" dirty="0">
                <a:solidFill>
                  <a:srgbClr val="009AC7"/>
                </a:solidFill>
                <a:latin typeface="+mn-lt"/>
                <a:ea typeface="+mn-ea"/>
                <a:cs typeface="Arial" panose="020B0604020202020204" pitchFamily="34" charset="0"/>
              </a:rPr>
            </a:br>
            <a:r>
              <a:rPr lang="x-none" sz="6000">
                <a:solidFill>
                  <a:srgbClr val="009AC7"/>
                </a:solidFill>
                <a:latin typeface="+mn-lt"/>
                <a:ea typeface="+mn-ea"/>
                <a:cs typeface="Arial" panose="020B0604020202020204" pitchFamily="34" charset="0"/>
              </a:rPr>
              <a:t>MEJORAS</a:t>
            </a:r>
            <a:r>
              <a:rPr lang="x-none" sz="2800" b="0">
                <a:solidFill>
                  <a:srgbClr val="009AC7"/>
                </a:solidFill>
                <a:latin typeface="+mn-lt"/>
                <a:ea typeface="+mn-ea"/>
                <a:cs typeface="Arial" panose="020B0604020202020204" pitchFamily="34" charset="0"/>
              </a:rPr>
              <a:t> </a:t>
            </a:r>
            <a:r>
              <a:rPr lang="x-none" sz="6000">
                <a:solidFill>
                  <a:srgbClr val="009AC7"/>
                </a:solidFill>
                <a:latin typeface="+mn-lt"/>
                <a:ea typeface="+mn-ea"/>
                <a:cs typeface="Arial" panose="020B0604020202020204" pitchFamily="34" charset="0"/>
              </a:rPr>
              <a:t>CLAVE</a:t>
            </a:r>
            <a:endParaRPr lang="en" sz="2800" b="0" dirty="0">
              <a:solidFill>
                <a:srgbClr val="009AC7"/>
              </a:solidFill>
              <a:latin typeface="+mn-lt"/>
              <a:ea typeface="+mn-ea"/>
              <a:cs typeface="Arial" panose="020B0604020202020204" pitchFamily="34" charset="0"/>
            </a:endParaRPr>
          </a:p>
        </p:txBody>
      </p:sp>
      <p:sp>
        <p:nvSpPr>
          <p:cNvPr id="34" name="TextBox 33"/>
          <p:cNvSpPr txBox="1"/>
          <p:nvPr/>
        </p:nvSpPr>
        <p:spPr>
          <a:xfrm>
            <a:off x="5299361" y="1664694"/>
            <a:ext cx="1362363" cy="707886"/>
          </a:xfrm>
          <a:prstGeom prst="rect">
            <a:avLst/>
          </a:prstGeom>
          <a:noFill/>
        </p:spPr>
        <p:txBody>
          <a:bodyPr wrap="square" rtlCol="0">
            <a:spAutoFit/>
          </a:bodyPr>
          <a:lstStyle/>
          <a:p>
            <a:r>
              <a:rPr lang="x-none" sz="4000" b="1" i="0" dirty="0">
                <a:solidFill>
                  <a:srgbClr val="595959"/>
                </a:solidFill>
              </a:rPr>
              <a:t>6200</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25973" t="4815" r="19583" b="6790"/>
          <a:stretch/>
        </p:blipFill>
        <p:spPr>
          <a:xfrm>
            <a:off x="836935" y="1160711"/>
            <a:ext cx="1610319" cy="1470649"/>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9170" y="1077890"/>
            <a:ext cx="1710707" cy="1554393"/>
          </a:xfrm>
          <a:prstGeom prst="rect">
            <a:avLst/>
          </a:prstGeom>
        </p:spPr>
      </p:pic>
    </p:spTree>
    <p:extLst>
      <p:ext uri="{BB962C8B-B14F-4D97-AF65-F5344CB8AC3E}">
        <p14:creationId xmlns:p14="http://schemas.microsoft.com/office/powerpoint/2010/main" val="2045214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8505"/>
          <a:stretch/>
        </p:blipFill>
        <p:spPr>
          <a:xfrm>
            <a:off x="6698702" y="3057187"/>
            <a:ext cx="2320329" cy="1426504"/>
          </a:xfrm>
          <a:prstGeom prst="rect">
            <a:avLst/>
          </a:prstGeom>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11787"/>
          <a:stretch/>
        </p:blipFill>
        <p:spPr>
          <a:xfrm>
            <a:off x="6741052" y="1470660"/>
            <a:ext cx="2284877" cy="1456983"/>
          </a:xfrm>
          <a:prstGeom prst="rect">
            <a:avLst/>
          </a:prstGeom>
        </p:spPr>
      </p:pic>
      <p:sp>
        <p:nvSpPr>
          <p:cNvPr id="8" name="Rectangle 3"/>
          <p:cNvSpPr>
            <a:spLocks noGrp="1" noChangeArrowheads="1"/>
          </p:cNvSpPr>
          <p:nvPr>
            <p:ph idx="1"/>
          </p:nvPr>
        </p:nvSpPr>
        <p:spPr>
          <a:xfrm>
            <a:off x="313267" y="2199151"/>
            <a:ext cx="6427785" cy="5003796"/>
          </a:xfrm>
        </p:spPr>
        <p:txBody>
          <a:bodyPr/>
          <a:lstStyle/>
          <a:p>
            <a:pPr marL="0" indent="0">
              <a:spcBef>
                <a:spcPts val="500"/>
              </a:spcBef>
              <a:buClr>
                <a:schemeClr val="accent1"/>
              </a:buClr>
              <a:buNone/>
              <a:defRPr/>
            </a:pPr>
            <a:r>
              <a:rPr lang="x-none" sz="1800" b="1" i="0" dirty="0">
                <a:solidFill>
                  <a:srgbClr val="009BBE"/>
                </a:solidFill>
              </a:rPr>
              <a:t>Productividad y facilidad de operación:</a:t>
            </a:r>
          </a:p>
          <a:p>
            <a:pPr lvl="1">
              <a:spcBef>
                <a:spcPts val="300"/>
              </a:spcBef>
              <a:buClr>
                <a:srgbClr val="009AC7"/>
              </a:buClr>
              <a:buFont typeface="Arial" panose="020B0604020202020204" pitchFamily="34" charset="0"/>
              <a:buChar char="•"/>
              <a:defRPr/>
            </a:pPr>
            <a:r>
              <a:rPr lang="x-none" sz="1600" b="0" i="0" dirty="0">
                <a:solidFill>
                  <a:srgbClr val="595959"/>
                </a:solidFill>
              </a:rPr>
              <a:t>Mayor trayectoria de barrido con segundo cepillo lateral de barrido</a:t>
            </a:r>
          </a:p>
          <a:p>
            <a:pPr lvl="1">
              <a:spcBef>
                <a:spcPts val="300"/>
              </a:spcBef>
              <a:buClr>
                <a:srgbClr val="009AC7"/>
              </a:buClr>
              <a:buFont typeface="Arial" panose="020B0604020202020204" pitchFamily="34" charset="0"/>
              <a:buChar char="•"/>
              <a:defRPr/>
            </a:pPr>
            <a:r>
              <a:rPr lang="x-none" sz="1600" b="0" i="0" dirty="0">
                <a:solidFill>
                  <a:srgbClr val="595959"/>
                </a:solidFill>
              </a:rPr>
              <a:t>Tubo de aspiración en seco</a:t>
            </a:r>
          </a:p>
          <a:p>
            <a:pPr marL="0" indent="0">
              <a:spcBef>
                <a:spcPts val="900"/>
              </a:spcBef>
              <a:buClr>
                <a:srgbClr val="009AC7"/>
              </a:buClr>
              <a:buNone/>
              <a:defRPr/>
            </a:pPr>
            <a:r>
              <a:rPr lang="x-none" sz="1800" b="1" i="0" dirty="0">
                <a:solidFill>
                  <a:srgbClr val="009AC7"/>
                </a:solidFill>
              </a:rPr>
              <a:t>Suministro eléctrico: </a:t>
            </a:r>
          </a:p>
          <a:p>
            <a:pPr lvl="1">
              <a:spcBef>
                <a:spcPts val="300"/>
              </a:spcBef>
              <a:buClr>
                <a:srgbClr val="009AC7"/>
              </a:buClr>
              <a:buFont typeface="Arial" panose="020B0604020202020204" pitchFamily="34" charset="0"/>
              <a:buChar char="•"/>
              <a:defRPr/>
            </a:pPr>
            <a:r>
              <a:rPr lang="x-none" sz="1600" b="0" i="0" dirty="0">
                <a:solidFill>
                  <a:srgbClr val="595959"/>
                </a:solidFill>
              </a:rPr>
              <a:t>Opciones de batería 240 / 360 AH</a:t>
            </a:r>
          </a:p>
          <a:p>
            <a:pPr lvl="1">
              <a:spcBef>
                <a:spcPts val="300"/>
              </a:spcBef>
              <a:buClr>
                <a:srgbClr val="009AC7"/>
              </a:buClr>
              <a:buFont typeface="Arial" panose="020B0604020202020204" pitchFamily="34" charset="0"/>
              <a:buChar char="•"/>
              <a:defRPr/>
            </a:pPr>
            <a:r>
              <a:rPr lang="x-none" sz="1600" b="0" i="0" dirty="0">
                <a:solidFill>
                  <a:srgbClr val="595959"/>
                </a:solidFill>
              </a:rPr>
              <a:t>Tecnología de batería de iones de litio en mercados específicos</a:t>
            </a:r>
          </a:p>
          <a:p>
            <a:pPr marL="0" indent="0">
              <a:spcBef>
                <a:spcPts val="900"/>
              </a:spcBef>
              <a:buClr>
                <a:srgbClr val="009AC7"/>
              </a:buClr>
              <a:buNone/>
              <a:defRPr/>
            </a:pPr>
            <a:r>
              <a:rPr lang="x-none" sz="1800" b="1" i="0" dirty="0">
                <a:solidFill>
                  <a:srgbClr val="009AC7"/>
                </a:solidFill>
              </a:rPr>
              <a:t>Tecnologías:</a:t>
            </a:r>
            <a:r>
              <a:rPr lang="x-none" sz="1800" b="0" i="0" dirty="0">
                <a:solidFill>
                  <a:srgbClr val="009AC7"/>
                </a:solidFill>
              </a:rPr>
              <a:t> </a:t>
            </a:r>
          </a:p>
          <a:p>
            <a:pPr lvl="1">
              <a:spcBef>
                <a:spcPts val="300"/>
              </a:spcBef>
              <a:buClr>
                <a:srgbClr val="009AC7"/>
              </a:buClr>
              <a:buFont typeface="Arial" panose="020B0604020202020204" pitchFamily="34" charset="0"/>
              <a:buChar char="•"/>
              <a:defRPr/>
            </a:pPr>
            <a:r>
              <a:rPr lang="x-none" sz="1600" b="0" i="0" dirty="0">
                <a:solidFill>
                  <a:srgbClr val="505050"/>
                </a:solidFill>
              </a:rPr>
              <a:t>Sistema de agregado automático de agua a la batería Smart-Fill™ </a:t>
            </a:r>
          </a:p>
          <a:p>
            <a:pPr lvl="1">
              <a:spcBef>
                <a:spcPts val="300"/>
              </a:spcBef>
              <a:buClr>
                <a:srgbClr val="009AC7"/>
              </a:buClr>
              <a:buFont typeface="Arial" panose="020B0604020202020204" pitchFamily="34" charset="0"/>
              <a:buChar char="•"/>
              <a:defRPr/>
            </a:pPr>
            <a:r>
              <a:rPr lang="x-none" sz="1600" b="0" i="0" dirty="0">
                <a:solidFill>
                  <a:srgbClr val="505050"/>
                </a:solidFill>
              </a:rPr>
              <a:t>Administrador de flotillas IRIS®</a:t>
            </a:r>
          </a:p>
          <a:p>
            <a:pPr marL="0" indent="0">
              <a:spcBef>
                <a:spcPts val="900"/>
              </a:spcBef>
              <a:buClr>
                <a:srgbClr val="009AC7"/>
              </a:buClr>
              <a:buNone/>
              <a:defRPr/>
            </a:pPr>
            <a:r>
              <a:rPr lang="x-none" sz="1800" b="1" i="0" dirty="0">
                <a:solidFill>
                  <a:srgbClr val="009AC7"/>
                </a:solidFill>
              </a:rPr>
              <a:t>Protección de operador y máquina: </a:t>
            </a:r>
          </a:p>
          <a:p>
            <a:pPr lvl="1">
              <a:spcBef>
                <a:spcPts val="300"/>
              </a:spcBef>
              <a:buClr>
                <a:srgbClr val="009AC7"/>
              </a:buClr>
              <a:buFont typeface="Arial" panose="020B0604020202020204" pitchFamily="34" charset="0"/>
              <a:buChar char="•"/>
              <a:defRPr/>
            </a:pPr>
            <a:r>
              <a:rPr lang="x-none" sz="1600" b="0" i="0" dirty="0">
                <a:solidFill>
                  <a:srgbClr val="505050"/>
                </a:solidFill>
              </a:rPr>
              <a:t>Guarda protectora certificada FOPS</a:t>
            </a:r>
          </a:p>
          <a:p>
            <a:pPr lvl="1">
              <a:spcBef>
                <a:spcPts val="300"/>
              </a:spcBef>
              <a:buClr>
                <a:srgbClr val="009AC7"/>
              </a:buClr>
              <a:buFont typeface="Arial" panose="020B0604020202020204" pitchFamily="34" charset="0"/>
              <a:buChar char="•"/>
              <a:defRPr/>
            </a:pPr>
            <a:r>
              <a:rPr lang="x-none" sz="1600" b="0" i="0" dirty="0">
                <a:solidFill>
                  <a:srgbClr val="595959"/>
                </a:solidFill>
              </a:rPr>
              <a:t>Luz azul</a:t>
            </a:r>
          </a:p>
          <a:p>
            <a:pPr marL="0" indent="0">
              <a:spcBef>
                <a:spcPts val="900"/>
              </a:spcBef>
              <a:buClr>
                <a:srgbClr val="505050"/>
              </a:buClr>
              <a:buNone/>
              <a:defRPr/>
            </a:pPr>
            <a:r>
              <a:rPr lang="x-none" sz="1800" b="1" i="0" dirty="0">
                <a:solidFill>
                  <a:srgbClr val="009AC7"/>
                </a:solidFill>
              </a:rPr>
              <a:t>Control de polvo:</a:t>
            </a:r>
          </a:p>
          <a:p>
            <a:pPr lvl="1">
              <a:spcBef>
                <a:spcPts val="300"/>
              </a:spcBef>
              <a:buClr>
                <a:srgbClr val="009AC7"/>
              </a:buClr>
              <a:buFont typeface="Arial" panose="020B0604020202020204" pitchFamily="34" charset="0"/>
              <a:buChar char="•"/>
              <a:defRPr/>
            </a:pPr>
            <a:r>
              <a:rPr lang="x-none" sz="1600" b="0" i="0">
                <a:solidFill>
                  <a:srgbClr val="505050"/>
                </a:solidFill>
              </a:rPr>
              <a:t>Filtración HEPA</a:t>
            </a:r>
            <a:endParaRPr lang="en-US" altLang="en-US" sz="800" dirty="0"/>
          </a:p>
        </p:txBody>
      </p:sp>
      <p:sp>
        <p:nvSpPr>
          <p:cNvPr id="11" name="Title 4"/>
          <p:cNvSpPr txBox="1">
            <a:spLocks/>
          </p:cNvSpPr>
          <p:nvPr/>
        </p:nvSpPr>
        <p:spPr>
          <a:xfrm>
            <a:off x="541208" y="1041401"/>
            <a:ext cx="7410450" cy="782638"/>
          </a:xfrm>
          <a:prstGeom prst="rect">
            <a:avLst/>
          </a:prstGeom>
        </p:spPr>
        <p:txBody>
          <a:bodyPr vert="horz" lIns="91401" tIns="45700" rIns="91401" bIns="45700" rtlCol="0" anchor="t" anchorCtr="0">
            <a:noAutofit/>
          </a:bodyPr>
          <a:lstStyle>
            <a:lvl1pPr algn="l" defTabSz="914009" rtl="0" eaLnBrk="1" latinLnBrk="0" hangingPunct="1">
              <a:spcBef>
                <a:spcPct val="0"/>
              </a:spcBef>
              <a:buNone/>
              <a:defRPr sz="4800" b="1" kern="1200">
                <a:solidFill>
                  <a:srgbClr val="0090BE"/>
                </a:solidFill>
                <a:latin typeface="Calibri"/>
                <a:ea typeface="+mj-ea"/>
                <a:cs typeface="Calibri"/>
              </a:defRPr>
            </a:lvl1pPr>
          </a:lstStyle>
          <a:p>
            <a:pPr defTabSz="457070">
              <a:lnSpc>
                <a:spcPts val="4500"/>
              </a:lnSpc>
              <a:spcBef>
                <a:spcPts val="0"/>
              </a:spcBef>
            </a:pPr>
            <a:r>
              <a:rPr lang="x-none" sz="6000">
                <a:solidFill>
                  <a:srgbClr val="009AC7"/>
                </a:solidFill>
                <a:latin typeface="+mn-lt"/>
                <a:ea typeface="+mn-ea"/>
                <a:cs typeface="Arial" panose="020B0604020202020204" pitchFamily="34" charset="0"/>
              </a:rPr>
              <a:t>CARACTERÍSTICAS</a:t>
            </a:r>
            <a:r>
              <a:rPr lang="x-none" sz="6000" b="0" i="0">
                <a:solidFill>
                  <a:srgbClr val="009AC7"/>
                </a:solidFill>
              </a:rPr>
              <a:t> </a:t>
            </a:r>
            <a:r>
              <a:rPr lang="x-none" sz="6000" dirty="0">
                <a:solidFill>
                  <a:srgbClr val="009AC7"/>
                </a:solidFill>
                <a:latin typeface="+mn-lt"/>
                <a:ea typeface="+mn-ea"/>
                <a:cs typeface="Arial" panose="020B0604020202020204" pitchFamily="34" charset="0"/>
              </a:rPr>
              <a:t>OPCIONALES</a:t>
            </a:r>
            <a:br>
              <a:rPr lang="en" sz="1800" dirty="0"/>
            </a:br>
            <a:endParaRPr lang="en" sz="1800" dirty="0"/>
          </a:p>
        </p:txBody>
      </p:sp>
      <p:pic>
        <p:nvPicPr>
          <p:cNvPr id="10" name="Picture 9"/>
          <p:cNvPicPr>
            <a:picLocks noChangeAspect="1"/>
          </p:cNvPicPr>
          <p:nvPr/>
        </p:nvPicPr>
        <p:blipFill rotWithShape="1">
          <a:blip r:embed="rId5">
            <a:extLst>
              <a:ext uri="{28A0092B-C50C-407E-A947-70E740481C1C}">
                <a14:useLocalDpi xmlns:a14="http://schemas.microsoft.com/office/drawing/2010/main" val="0"/>
              </a:ext>
            </a:extLst>
          </a:blip>
          <a:srcRect l="24562" t="-312" r="30175" b="312"/>
          <a:stretch/>
        </p:blipFill>
        <p:spPr>
          <a:xfrm>
            <a:off x="6922495" y="4530685"/>
            <a:ext cx="1872741" cy="2327316"/>
          </a:xfrm>
          <a:prstGeom prst="rect">
            <a:avLst/>
          </a:prstGeom>
        </p:spPr>
      </p:pic>
      <p:sp>
        <p:nvSpPr>
          <p:cNvPr id="7" name="Title 4"/>
          <p:cNvSpPr txBox="1">
            <a:spLocks/>
          </p:cNvSpPr>
          <p:nvPr/>
        </p:nvSpPr>
        <p:spPr>
          <a:xfrm>
            <a:off x="541208" y="126499"/>
            <a:ext cx="7410450" cy="782638"/>
          </a:xfrm>
          <a:prstGeom prst="rect">
            <a:avLst/>
          </a:prstGeom>
        </p:spPr>
        <p:txBody>
          <a:bodyPr vert="horz" lIns="91401" tIns="45700" rIns="91401" bIns="45700" rtlCol="0" anchor="t" anchorCtr="0">
            <a:noAutofit/>
          </a:bodyPr>
          <a:lstStyle>
            <a:lvl1pPr algn="l" defTabSz="914009" rtl="0" eaLnBrk="1" latinLnBrk="0" hangingPunct="1">
              <a:spcBef>
                <a:spcPct val="0"/>
              </a:spcBef>
              <a:buNone/>
              <a:defRPr sz="4800" b="1" kern="1200">
                <a:solidFill>
                  <a:srgbClr val="0090BE"/>
                </a:solidFill>
                <a:latin typeface="Calibri"/>
                <a:ea typeface="+mj-ea"/>
                <a:cs typeface="Calibri"/>
              </a:defRPr>
            </a:lvl1pPr>
          </a:lstStyle>
          <a:p>
            <a:pPr defTabSz="457070">
              <a:lnSpc>
                <a:spcPts val="3400"/>
              </a:lnSpc>
              <a:spcBef>
                <a:spcPts val="0"/>
              </a:spcBef>
            </a:pPr>
            <a:r>
              <a:rPr lang="x-none" sz="3600" b="0" i="0" dirty="0">
                <a:solidFill>
                  <a:srgbClr val="009AC7"/>
                </a:solidFill>
              </a:rPr>
              <a:t>BARREDORA A BATERÍA DE OPERADOR </a:t>
            </a:r>
            <a:r>
              <a:rPr lang="x-none" sz="3600" b="0" i="0">
                <a:solidFill>
                  <a:srgbClr val="009AC7"/>
                </a:solidFill>
              </a:rPr>
              <a:t>SENTADO S16</a:t>
            </a:r>
            <a:endParaRPr lang="en" sz="1800" dirty="0"/>
          </a:p>
        </p:txBody>
      </p:sp>
    </p:spTree>
    <p:extLst>
      <p:ext uri="{BB962C8B-B14F-4D97-AF65-F5344CB8AC3E}">
        <p14:creationId xmlns:p14="http://schemas.microsoft.com/office/powerpoint/2010/main" val="1235739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25966" t="10468" r="18946" b="5321"/>
          <a:stretch/>
        </p:blipFill>
        <p:spPr>
          <a:xfrm>
            <a:off x="4572000" y="2259932"/>
            <a:ext cx="4253652" cy="3657600"/>
          </a:xfrm>
          <a:prstGeom prst="rect">
            <a:avLst/>
          </a:prstGeom>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26139" t="5790" r="20388" b="6258"/>
          <a:stretch/>
        </p:blipFill>
        <p:spPr>
          <a:xfrm>
            <a:off x="618700" y="2193396"/>
            <a:ext cx="3953300" cy="3657600"/>
          </a:xfrm>
          <a:prstGeom prst="rect">
            <a:avLst/>
          </a:prstGeom>
        </p:spPr>
      </p:pic>
      <p:sp>
        <p:nvSpPr>
          <p:cNvPr id="9" name="Title 4"/>
          <p:cNvSpPr txBox="1">
            <a:spLocks/>
          </p:cNvSpPr>
          <p:nvPr/>
        </p:nvSpPr>
        <p:spPr>
          <a:xfrm>
            <a:off x="541208" y="0"/>
            <a:ext cx="7410450" cy="782638"/>
          </a:xfrm>
          <a:prstGeom prst="rect">
            <a:avLst/>
          </a:prstGeom>
        </p:spPr>
        <p:txBody>
          <a:bodyPr vert="horz" lIns="91401" tIns="45700" rIns="91401" bIns="45700" rtlCol="0" anchor="t" anchorCtr="0">
            <a:noAutofit/>
          </a:bodyPr>
          <a:lstStyle>
            <a:lvl1pPr algn="l" defTabSz="914009" rtl="0" eaLnBrk="1" latinLnBrk="0" hangingPunct="1">
              <a:spcBef>
                <a:spcPct val="0"/>
              </a:spcBef>
              <a:buNone/>
              <a:defRPr sz="4800" b="1" kern="1200">
                <a:solidFill>
                  <a:srgbClr val="0090BE"/>
                </a:solidFill>
                <a:latin typeface="Calibri"/>
                <a:ea typeface="+mj-ea"/>
                <a:cs typeface="Calibri"/>
              </a:defRPr>
            </a:lvl1pPr>
          </a:lstStyle>
          <a:p>
            <a:pPr defTabSz="457070">
              <a:lnSpc>
                <a:spcPts val="4500"/>
              </a:lnSpc>
              <a:spcBef>
                <a:spcPts val="0"/>
              </a:spcBef>
            </a:pPr>
            <a:br>
              <a:rPr lang="en" sz="1800" dirty="0"/>
            </a:br>
            <a:r>
              <a:rPr lang="x-none" sz="6000" dirty="0">
                <a:solidFill>
                  <a:srgbClr val="009AC7"/>
                </a:solidFill>
                <a:latin typeface="+mn-lt"/>
                <a:ea typeface="+mn-ea"/>
                <a:cs typeface="Arial" panose="020B0604020202020204" pitchFamily="34" charset="0"/>
              </a:rPr>
              <a:t>GRACIAS</a:t>
            </a:r>
            <a:br>
              <a:rPr lang="en" sz="1800" dirty="0"/>
            </a:br>
            <a:endParaRPr lang="en" sz="1800" dirty="0"/>
          </a:p>
        </p:txBody>
      </p:sp>
    </p:spTree>
    <p:extLst>
      <p:ext uri="{BB962C8B-B14F-4D97-AF65-F5344CB8AC3E}">
        <p14:creationId xmlns:p14="http://schemas.microsoft.com/office/powerpoint/2010/main" val="150628125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1_Custom Design">
  <a:themeElements>
    <a:clrScheme name="Custom 7">
      <a:dk1>
        <a:sysClr val="windowText" lastClr="000000"/>
      </a:dk1>
      <a:lt1>
        <a:sysClr val="window" lastClr="FFFFFF"/>
      </a:lt1>
      <a:dk2>
        <a:srgbClr val="1F497D"/>
      </a:dk2>
      <a:lt2>
        <a:srgbClr val="EEECE1"/>
      </a:lt2>
      <a:accent1>
        <a:srgbClr val="505050"/>
      </a:accent1>
      <a:accent2>
        <a:srgbClr val="009AC7"/>
      </a:accent2>
      <a:accent3>
        <a:srgbClr val="77CAE2"/>
      </a:accent3>
      <a:accent4>
        <a:srgbClr val="B6C359"/>
      </a:accent4>
      <a:accent5>
        <a:srgbClr val="E97B24"/>
      </a:accent5>
      <a:accent6>
        <a:srgbClr val="0000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NNANT_PRODUCT_PPT_TEMPLATE.potx" id="{DF27CD9E-ACC5-4F2E-86DE-CE6C5A51B711}" vid="{BC4BE30B-5F67-41E7-B5A3-12F82A581A1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41E996F43096F4EB162F021373EA907" ma:contentTypeVersion="3" ma:contentTypeDescription="Create a new document." ma:contentTypeScope="" ma:versionID="3e38f9674cf29a1e8612f8f3a3e30209">
  <xsd:schema xmlns:xsd="http://www.w3.org/2001/XMLSchema" xmlns:xs="http://www.w3.org/2001/XMLSchema" xmlns:p="http://schemas.microsoft.com/office/2006/metadata/properties" xmlns:ns2="a34b554d-fde0-4200-94a1-08f230035bbc" targetNamespace="http://schemas.microsoft.com/office/2006/metadata/properties" ma:root="true" ma:fieldsID="1315e25d1be9ff19d4c8fb2a45a4fd8f" ns2:_="">
    <xsd:import namespace="a34b554d-fde0-4200-94a1-08f230035bbc"/>
    <xsd:element name="properties">
      <xsd:complexType>
        <xsd:sequence>
          <xsd:element name="documentManagement">
            <xsd:complexType>
              <xsd:all>
                <xsd:element ref="ns2:File_x0020_Type0" minOccurs="0"/>
                <xsd:element ref="ns2:Brand" minOccurs="0"/>
                <xsd:element ref="ns2:Langu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4b554d-fde0-4200-94a1-08f230035bbc" elementFormDefault="qualified">
    <xsd:import namespace="http://schemas.microsoft.com/office/2006/documentManagement/types"/>
    <xsd:import namespace="http://schemas.microsoft.com/office/infopath/2007/PartnerControls"/>
    <xsd:element name="File_x0020_Type0" ma:index="8" nillable="true" ma:displayName="File Type" ma:format="Dropdown" ma:internalName="File_x0020_Type0">
      <xsd:simpleType>
        <xsd:restriction base="dms:Choice">
          <xsd:enumeration value="Biography"/>
          <xsd:enumeration value="Powerpoint"/>
          <xsd:enumeration value="Email Signature"/>
          <xsd:enumeration value="Letterhead"/>
          <xsd:enumeration value="Fact Sheets"/>
          <xsd:enumeration value="Policy"/>
        </xsd:restriction>
      </xsd:simpleType>
    </xsd:element>
    <xsd:element name="Brand" ma:index="9" nillable="true" ma:displayName="Brand" ma:format="Dropdown" ma:internalName="Brand">
      <xsd:simpleType>
        <xsd:restriction base="dms:Choice">
          <xsd:enumeration value="Tennant"/>
          <xsd:enumeration value="Nobles"/>
          <xsd:enumeration value="Orbio"/>
          <xsd:enumeration value="Alfa"/>
          <xsd:enumeration value="Green Machines"/>
        </xsd:restriction>
      </xsd:simpleType>
    </xsd:element>
    <xsd:element name="Language" ma:index="10" nillable="true" ma:displayName="Language" ma:format="Dropdown" ma:internalName="Language">
      <xsd:simpleType>
        <xsd:restriction base="dms:Choice">
          <xsd:enumeration value="English"/>
          <xsd:enumeration value="Dutch"/>
          <xsd:enumeration value="German"/>
          <xsd:enumeration value="Spanish"/>
          <xsd:enumeration value="French"/>
          <xsd:enumeration value="Japanese"/>
          <xsd:enumeration value="Portuguese"/>
          <xsd:enumeration value="Chines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File_x0020_Type0 xmlns="a34b554d-fde0-4200-94a1-08f230035bbc">Powerpoint</File_x0020_Type0>
    <Brand xmlns="a34b554d-fde0-4200-94a1-08f230035bbc">Tennant</Brand>
    <Language xmlns="a34b554d-fde0-4200-94a1-08f230035bbc">English</Language>
  </documentManagement>
</p:properties>
</file>

<file path=customXml/itemProps1.xml><?xml version="1.0" encoding="utf-8"?>
<ds:datastoreItem xmlns:ds="http://schemas.openxmlformats.org/officeDocument/2006/customXml" ds:itemID="{5407EC0B-C470-4453-87FF-C2417E5ECAAF}">
  <ds:schemaRefs>
    <ds:schemaRef ds:uri="http://schemas.microsoft.com/sharepoint/v3/contenttype/forms"/>
  </ds:schemaRefs>
</ds:datastoreItem>
</file>

<file path=customXml/itemProps2.xml><?xml version="1.0" encoding="utf-8"?>
<ds:datastoreItem xmlns:ds="http://schemas.openxmlformats.org/officeDocument/2006/customXml" ds:itemID="{2A5F3BD1-4655-4320-8163-FF4C6F3F95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34b554d-fde0-4200-94a1-08f230035bb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0E28702-B32B-4F29-9B2B-7FEE99FA56DD}">
  <ds:schemaRefs>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a34b554d-fde0-4200-94a1-08f230035bbc"/>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M17 PowerPoint</Template>
  <TotalTime>0</TotalTime>
  <Words>374</Words>
  <Application>Microsoft Office PowerPoint</Application>
  <PresentationFormat>On-screen Show (4:3)</PresentationFormat>
  <Paragraphs>92</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Lucida Grande</vt:lpstr>
      <vt:lpstr>Wingdings</vt:lpstr>
      <vt:lpstr>1_Custom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Tennant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Zintl, Cristina</dc:creator>
  <cp:lastModifiedBy>Ryan, Corinne</cp:lastModifiedBy>
  <cp:revision>83</cp:revision>
  <cp:lastPrinted>2014-11-17T19:40:20Z</cp:lastPrinted>
  <dcterms:created xsi:type="dcterms:W3CDTF">2016-02-08T20:20:45Z</dcterms:created>
  <dcterms:modified xsi:type="dcterms:W3CDTF">2020-07-16T14:13:43Z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0x010100541E996F43096F4EB162F021373EA907</vt:lpwstr>
  </property>
</Properties>
</file>