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1" r:id="rId4"/>
  </p:sldMasterIdLst>
  <p:notesMasterIdLst>
    <p:notesMasterId r:id="rId13"/>
  </p:notesMasterIdLst>
  <p:handoutMasterIdLst>
    <p:handoutMasterId r:id="rId14"/>
  </p:handoutMasterIdLst>
  <p:sldIdLst>
    <p:sldId id="510" r:id="rId5"/>
    <p:sldId id="511" r:id="rId6"/>
    <p:sldId id="502" r:id="rId7"/>
    <p:sldId id="503" r:id="rId8"/>
    <p:sldId id="504" r:id="rId9"/>
    <p:sldId id="509" r:id="rId10"/>
    <p:sldId id="516" r:id="rId11"/>
    <p:sldId id="515" r:id="rId12"/>
  </p:sldIdLst>
  <p:sldSz cx="9144000" cy="6858000" type="screen4x3"/>
  <p:notesSz cx="9296400" cy="7010400"/>
  <p:custDataLst>
    <p:tags r:id="rId15"/>
  </p:custDataLst>
  <p:defaultTextStyle>
    <a:defPPr>
      <a:defRPr lang="en-US"/>
    </a:defPPr>
    <a:lvl1pPr marL="0" algn="l" defTabSz="457070" rtl="0" eaLnBrk="1" latinLnBrk="0" hangingPunct="1">
      <a:defRPr sz="1800" kern="1200">
        <a:solidFill>
          <a:schemeClr val="tx1"/>
        </a:solidFill>
        <a:latin typeface="+mn-lt"/>
        <a:ea typeface="+mn-ea"/>
        <a:cs typeface="+mn-cs"/>
      </a:defRPr>
    </a:lvl1pPr>
    <a:lvl2pPr marL="457070" algn="l" defTabSz="457070" rtl="0" eaLnBrk="1" latinLnBrk="0" hangingPunct="1">
      <a:defRPr sz="1800" kern="1200">
        <a:solidFill>
          <a:schemeClr val="tx1"/>
        </a:solidFill>
        <a:latin typeface="+mn-lt"/>
        <a:ea typeface="+mn-ea"/>
        <a:cs typeface="+mn-cs"/>
      </a:defRPr>
    </a:lvl2pPr>
    <a:lvl3pPr marL="914139" algn="l" defTabSz="457070" rtl="0" eaLnBrk="1" latinLnBrk="0" hangingPunct="1">
      <a:defRPr sz="1800" kern="1200">
        <a:solidFill>
          <a:schemeClr val="tx1"/>
        </a:solidFill>
        <a:latin typeface="+mn-lt"/>
        <a:ea typeface="+mn-ea"/>
        <a:cs typeface="+mn-cs"/>
      </a:defRPr>
    </a:lvl3pPr>
    <a:lvl4pPr marL="1371208" algn="l" defTabSz="457070" rtl="0" eaLnBrk="1" latinLnBrk="0" hangingPunct="1">
      <a:defRPr sz="1800" kern="1200">
        <a:solidFill>
          <a:schemeClr val="tx1"/>
        </a:solidFill>
        <a:latin typeface="+mn-lt"/>
        <a:ea typeface="+mn-ea"/>
        <a:cs typeface="+mn-cs"/>
      </a:defRPr>
    </a:lvl4pPr>
    <a:lvl5pPr marL="1828278" algn="l" defTabSz="457070" rtl="0" eaLnBrk="1" latinLnBrk="0" hangingPunct="1">
      <a:defRPr sz="1800" kern="1200">
        <a:solidFill>
          <a:schemeClr val="tx1"/>
        </a:solidFill>
        <a:latin typeface="+mn-lt"/>
        <a:ea typeface="+mn-ea"/>
        <a:cs typeface="+mn-cs"/>
      </a:defRPr>
    </a:lvl5pPr>
    <a:lvl6pPr marL="2285348" algn="l" defTabSz="457070" rtl="0" eaLnBrk="1" latinLnBrk="0" hangingPunct="1">
      <a:defRPr sz="1800" kern="1200">
        <a:solidFill>
          <a:schemeClr val="tx1"/>
        </a:solidFill>
        <a:latin typeface="+mn-lt"/>
        <a:ea typeface="+mn-ea"/>
        <a:cs typeface="+mn-cs"/>
      </a:defRPr>
    </a:lvl6pPr>
    <a:lvl7pPr marL="2742417" algn="l" defTabSz="457070" rtl="0" eaLnBrk="1" latinLnBrk="0" hangingPunct="1">
      <a:defRPr sz="1800" kern="1200">
        <a:solidFill>
          <a:schemeClr val="tx1"/>
        </a:solidFill>
        <a:latin typeface="+mn-lt"/>
        <a:ea typeface="+mn-ea"/>
        <a:cs typeface="+mn-cs"/>
      </a:defRPr>
    </a:lvl7pPr>
    <a:lvl8pPr marL="3199487" algn="l" defTabSz="457070" rtl="0" eaLnBrk="1" latinLnBrk="0" hangingPunct="1">
      <a:defRPr sz="1800" kern="1200">
        <a:solidFill>
          <a:schemeClr val="tx1"/>
        </a:solidFill>
        <a:latin typeface="+mn-lt"/>
        <a:ea typeface="+mn-ea"/>
        <a:cs typeface="+mn-cs"/>
      </a:defRPr>
    </a:lvl8pPr>
    <a:lvl9pPr marL="3656556" algn="l" defTabSz="45707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4" userDrawn="1">
          <p15:clr>
            <a:srgbClr val="A4A3A4"/>
          </p15:clr>
        </p15:guide>
        <p15:guide id="2" pos="2880">
          <p15:clr>
            <a:srgbClr val="A4A3A4"/>
          </p15:clr>
        </p15:guide>
      </p15:sldGuideLst>
    </p:ext>
    <p:ext uri="{2D200454-40CA-4A62-9FC3-DE9A4176ACB9}">
      <p15:notesGuideLst xmlns:p15="http://schemas.microsoft.com/office/powerpoint/2012/main" xmlns="">
        <p15:guide id="1" orient="horz" pos="4656">
          <p15:clr>
            <a:srgbClr val="A4A3A4"/>
          </p15:clr>
        </p15:guide>
        <p15:guide id="2" pos="2928">
          <p15:clr>
            <a:srgbClr val="A4A3A4"/>
          </p15:clr>
        </p15:guide>
        <p15:guide id="3" orient="horz" pos="2928">
          <p15:clr>
            <a:srgbClr val="A4A3A4"/>
          </p15:clr>
        </p15:guide>
        <p15:guide id="4" pos="2208">
          <p15:clr>
            <a:srgbClr val="A4A3A4"/>
          </p15:clr>
        </p15:guide>
        <p15:guide id="5" orient="horz" pos="3511">
          <p15:clr>
            <a:srgbClr val="A4A3A4"/>
          </p15:clr>
        </p15:guide>
        <p15:guide id="6" orient="horz" pos="2208">
          <p15:clr>
            <a:srgbClr val="A4A3A4"/>
          </p15:clr>
        </p15:guide>
        <p15:guide id="7" pos="388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Zintl, Cristina" initials="Z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C7"/>
    <a:srgbClr val="595959"/>
    <a:srgbClr val="009BC7"/>
    <a:srgbClr val="009BBE"/>
    <a:srgbClr val="73B632"/>
    <a:srgbClr val="0090BE"/>
    <a:srgbClr val="007EA6"/>
    <a:srgbClr val="BB0202"/>
    <a:srgbClr val="6D6E71"/>
    <a:srgbClr val="93959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9167" autoAdjust="0"/>
  </p:normalViewPr>
  <p:slideViewPr>
    <p:cSldViewPr snapToGrid="0" snapToObjects="1">
      <p:cViewPr varScale="1">
        <p:scale>
          <a:sx n="87" d="100"/>
          <a:sy n="87" d="100"/>
        </p:scale>
        <p:origin x="-960" y="-90"/>
      </p:cViewPr>
      <p:guideLst>
        <p:guide orient="horz" pos="218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136"/>
    </p:cViewPr>
  </p:sorterViewPr>
  <p:notesViewPr>
    <p:cSldViewPr snapToGrid="0" snapToObjects="1">
      <p:cViewPr varScale="1">
        <p:scale>
          <a:sx n="112" d="100"/>
          <a:sy n="112" d="100"/>
        </p:scale>
        <p:origin x="2364" y="108"/>
      </p:cViewPr>
      <p:guideLst>
        <p:guide orient="horz" pos="4656"/>
        <p:guide orient="horz" pos="2928"/>
        <p:guide orient="horz" pos="3511"/>
        <p:guide orient="horz" pos="2208"/>
        <p:guide pos="2928"/>
        <p:guide pos="2208"/>
        <p:guide pos="388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4" tIns="46587" rIns="93174" bIns="46587" rtlCol="0"/>
          <a:lstStyle>
            <a:lvl1pPr algn="l">
              <a:defRPr sz="1300"/>
            </a:lvl1pPr>
          </a:lstStyle>
          <a:p>
            <a:endParaRPr lang="en-US" dirty="0"/>
          </a:p>
        </p:txBody>
      </p:sp>
      <p:sp>
        <p:nvSpPr>
          <p:cNvPr id="3" name="Date Placeholder 2"/>
          <p:cNvSpPr>
            <a:spLocks noGrp="1"/>
          </p:cNvSpPr>
          <p:nvPr>
            <p:ph type="dt" sz="quarter" idx="1"/>
          </p:nvPr>
        </p:nvSpPr>
        <p:spPr>
          <a:xfrm>
            <a:off x="5265808" y="0"/>
            <a:ext cx="4028440" cy="350520"/>
          </a:xfrm>
          <a:prstGeom prst="rect">
            <a:avLst/>
          </a:prstGeom>
        </p:spPr>
        <p:txBody>
          <a:bodyPr vert="horz" lIns="93174" tIns="46587" rIns="93174" bIns="46587" rtlCol="0"/>
          <a:lstStyle>
            <a:lvl1pPr algn="r">
              <a:defRPr sz="1300"/>
            </a:lvl1pPr>
          </a:lstStyle>
          <a:p>
            <a:fld id="{044A6BFE-9AF9-7C4F-B302-64CD1F87FBE0}" type="datetime1">
              <a:rPr lang="en-US" smtClean="0"/>
              <a:t>7/31/2020</a:t>
            </a:fld>
            <a:endParaRPr lang="en-US" dirty="0"/>
          </a:p>
        </p:txBody>
      </p:sp>
      <p:sp>
        <p:nvSpPr>
          <p:cNvPr id="4" name="Footer Placeholder 3"/>
          <p:cNvSpPr>
            <a:spLocks noGrp="1"/>
          </p:cNvSpPr>
          <p:nvPr>
            <p:ph type="ftr" sz="quarter" idx="2"/>
          </p:nvPr>
        </p:nvSpPr>
        <p:spPr>
          <a:xfrm>
            <a:off x="0" y="6658664"/>
            <a:ext cx="4028440" cy="350520"/>
          </a:xfrm>
          <a:prstGeom prst="rect">
            <a:avLst/>
          </a:prstGeom>
        </p:spPr>
        <p:txBody>
          <a:bodyPr vert="horz" lIns="93174" tIns="46587" rIns="93174" bIns="46587" rtlCol="0" anchor="b"/>
          <a:lstStyle>
            <a:lvl1pPr algn="l">
              <a:defRPr sz="1300"/>
            </a:lvl1pPr>
          </a:lstStyle>
          <a:p>
            <a:endParaRPr lang="en-US" dirty="0"/>
          </a:p>
        </p:txBody>
      </p:sp>
      <p:sp>
        <p:nvSpPr>
          <p:cNvPr id="5" name="Slide Number Placeholder 4"/>
          <p:cNvSpPr>
            <a:spLocks noGrp="1"/>
          </p:cNvSpPr>
          <p:nvPr>
            <p:ph type="sldNum" sz="quarter" idx="3"/>
          </p:nvPr>
        </p:nvSpPr>
        <p:spPr>
          <a:xfrm>
            <a:off x="5265808" y="6658664"/>
            <a:ext cx="4028440" cy="350520"/>
          </a:xfrm>
          <a:prstGeom prst="rect">
            <a:avLst/>
          </a:prstGeom>
        </p:spPr>
        <p:txBody>
          <a:bodyPr vert="horz" lIns="93174" tIns="46587" rIns="93174" bIns="46587" rtlCol="0" anchor="b"/>
          <a:lstStyle>
            <a:lvl1pPr algn="r">
              <a:defRPr sz="1300"/>
            </a:lvl1pPr>
          </a:lstStyle>
          <a:p>
            <a:fld id="{ABDAE3C6-9575-4B4D-9937-ABA3BDF3F538}" type="slidenum">
              <a:rPr lang="en-US" smtClean="0"/>
              <a:t>‹#›</a:t>
            </a:fld>
            <a:endParaRPr lang="en-US" dirty="0"/>
          </a:p>
        </p:txBody>
      </p:sp>
    </p:spTree>
    <p:extLst>
      <p:ext uri="{BB962C8B-B14F-4D97-AF65-F5344CB8AC3E}">
        <p14:creationId xmlns:p14="http://schemas.microsoft.com/office/powerpoint/2010/main" val="2662498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4" tIns="46587" rIns="93174" bIns="46587" rtlCol="0"/>
          <a:lstStyle>
            <a:lvl1pPr algn="l">
              <a:defRPr sz="1300"/>
            </a:lvl1pPr>
          </a:lstStyle>
          <a:p>
            <a:endParaRPr lang="en-US" dirty="0"/>
          </a:p>
        </p:txBody>
      </p:sp>
      <p:sp>
        <p:nvSpPr>
          <p:cNvPr id="3" name="Date Placeholder 2"/>
          <p:cNvSpPr>
            <a:spLocks noGrp="1"/>
          </p:cNvSpPr>
          <p:nvPr>
            <p:ph type="dt" idx="1"/>
          </p:nvPr>
        </p:nvSpPr>
        <p:spPr>
          <a:xfrm>
            <a:off x="5265808" y="0"/>
            <a:ext cx="4028440" cy="350520"/>
          </a:xfrm>
          <a:prstGeom prst="rect">
            <a:avLst/>
          </a:prstGeom>
        </p:spPr>
        <p:txBody>
          <a:bodyPr vert="horz" lIns="93174" tIns="46587" rIns="93174" bIns="46587" rtlCol="0"/>
          <a:lstStyle>
            <a:lvl1pPr algn="r">
              <a:defRPr sz="1300"/>
            </a:lvl1pPr>
          </a:lstStyle>
          <a:p>
            <a:fld id="{70A44E0C-DE4A-054B-AA47-B6F6A43B21F6}" type="datetime1">
              <a:rPr lang="en-US" smtClean="0"/>
              <a:t>7/31/2020</a:t>
            </a:fld>
            <a:endParaRPr lang="en-US" dirty="0"/>
          </a:p>
        </p:txBody>
      </p:sp>
      <p:sp>
        <p:nvSpPr>
          <p:cNvPr id="4" name="Slide Image Placeholder 3"/>
          <p:cNvSpPr>
            <a:spLocks noGrp="1" noRot="1" noChangeAspect="1"/>
          </p:cNvSpPr>
          <p:nvPr>
            <p:ph type="sldImg" idx="2"/>
          </p:nvPr>
        </p:nvSpPr>
        <p:spPr>
          <a:xfrm>
            <a:off x="2897188" y="527050"/>
            <a:ext cx="3505200" cy="2628900"/>
          </a:xfrm>
          <a:prstGeom prst="rect">
            <a:avLst/>
          </a:prstGeom>
          <a:noFill/>
          <a:ln w="12700">
            <a:solidFill>
              <a:prstClr val="black"/>
            </a:solidFill>
          </a:ln>
        </p:spPr>
        <p:txBody>
          <a:bodyPr vert="horz" lIns="93174" tIns="46587" rIns="93174" bIns="46587"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4" tIns="46587" rIns="93174"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74" tIns="46587" rIns="93174" bIns="46587" rtlCol="0" anchor="b"/>
          <a:lstStyle>
            <a:lvl1pPr algn="l">
              <a:defRPr sz="1300"/>
            </a:lvl1pPr>
          </a:lstStyle>
          <a:p>
            <a:endParaRPr lang="en-US" dirty="0"/>
          </a:p>
        </p:txBody>
      </p:sp>
      <p:sp>
        <p:nvSpPr>
          <p:cNvPr id="7" name="Slide Number Placeholder 6"/>
          <p:cNvSpPr>
            <a:spLocks noGrp="1"/>
          </p:cNvSpPr>
          <p:nvPr>
            <p:ph type="sldNum" sz="quarter" idx="5"/>
          </p:nvPr>
        </p:nvSpPr>
        <p:spPr>
          <a:xfrm>
            <a:off x="5265808" y="6658664"/>
            <a:ext cx="4028440" cy="350520"/>
          </a:xfrm>
          <a:prstGeom prst="rect">
            <a:avLst/>
          </a:prstGeom>
        </p:spPr>
        <p:txBody>
          <a:bodyPr vert="horz" lIns="93174" tIns="46587" rIns="93174" bIns="46587" rtlCol="0" anchor="b"/>
          <a:lstStyle>
            <a:lvl1pPr algn="r">
              <a:defRPr sz="1300"/>
            </a:lvl1pPr>
          </a:lstStyle>
          <a:p>
            <a:fld id="{1489C3B9-B0A0-4414-9F4A-F6C2F087AAB6}" type="slidenum">
              <a:rPr lang="en-US" smtClean="0"/>
              <a:t>‹#›</a:t>
            </a:fld>
            <a:endParaRPr lang="en-US" dirty="0"/>
          </a:p>
        </p:txBody>
      </p:sp>
    </p:spTree>
    <p:extLst>
      <p:ext uri="{BB962C8B-B14F-4D97-AF65-F5344CB8AC3E}">
        <p14:creationId xmlns:p14="http://schemas.microsoft.com/office/powerpoint/2010/main" val="4158809572"/>
      </p:ext>
    </p:extLst>
  </p:cSld>
  <p:clrMap bg1="lt1" tx1="dk1" bg2="lt2" tx2="dk2" accent1="accent1" accent2="accent2" accent3="accent3" accent4="accent4" accent5="accent5" accent6="accent6" hlink="hlink" folHlink="folHlink"/>
  <p:hf hdr="0" ftr="0" dt="0"/>
  <p:notesStyle>
    <a:lvl1pPr marL="0" algn="l" defTabSz="914139" rtl="0" eaLnBrk="1" latinLnBrk="0" hangingPunct="1">
      <a:defRPr sz="1200" kern="1200">
        <a:solidFill>
          <a:schemeClr val="tx1"/>
        </a:solidFill>
        <a:latin typeface="+mn-lt"/>
        <a:ea typeface="+mn-ea"/>
        <a:cs typeface="+mn-cs"/>
      </a:defRPr>
    </a:lvl1pPr>
    <a:lvl2pPr marL="457070" algn="l" defTabSz="914139" rtl="0" eaLnBrk="1" latinLnBrk="0" hangingPunct="1">
      <a:defRPr sz="1200" kern="1200">
        <a:solidFill>
          <a:schemeClr val="tx1"/>
        </a:solidFill>
        <a:latin typeface="+mn-lt"/>
        <a:ea typeface="+mn-ea"/>
        <a:cs typeface="+mn-cs"/>
      </a:defRPr>
    </a:lvl2pPr>
    <a:lvl3pPr marL="914139" algn="l" defTabSz="914139" rtl="0" eaLnBrk="1" latinLnBrk="0" hangingPunct="1">
      <a:defRPr sz="1200" kern="1200">
        <a:solidFill>
          <a:schemeClr val="tx1"/>
        </a:solidFill>
        <a:latin typeface="+mn-lt"/>
        <a:ea typeface="+mn-ea"/>
        <a:cs typeface="+mn-cs"/>
      </a:defRPr>
    </a:lvl3pPr>
    <a:lvl4pPr marL="1371208" algn="l" defTabSz="914139" rtl="0" eaLnBrk="1" latinLnBrk="0" hangingPunct="1">
      <a:defRPr sz="1200" kern="1200">
        <a:solidFill>
          <a:schemeClr val="tx1"/>
        </a:solidFill>
        <a:latin typeface="+mn-lt"/>
        <a:ea typeface="+mn-ea"/>
        <a:cs typeface="+mn-cs"/>
      </a:defRPr>
    </a:lvl4pPr>
    <a:lvl5pPr marL="1828278" algn="l" defTabSz="914139" rtl="0" eaLnBrk="1" latinLnBrk="0" hangingPunct="1">
      <a:defRPr sz="1200" kern="1200">
        <a:solidFill>
          <a:schemeClr val="tx1"/>
        </a:solidFill>
        <a:latin typeface="+mn-lt"/>
        <a:ea typeface="+mn-ea"/>
        <a:cs typeface="+mn-cs"/>
      </a:defRPr>
    </a:lvl5pPr>
    <a:lvl6pPr marL="2285348" algn="l" defTabSz="914139" rtl="0" eaLnBrk="1" latinLnBrk="0" hangingPunct="1">
      <a:defRPr sz="1200" kern="1200">
        <a:solidFill>
          <a:schemeClr val="tx1"/>
        </a:solidFill>
        <a:latin typeface="+mn-lt"/>
        <a:ea typeface="+mn-ea"/>
        <a:cs typeface="+mn-cs"/>
      </a:defRPr>
    </a:lvl6pPr>
    <a:lvl7pPr marL="2742417" algn="l" defTabSz="914139" rtl="0" eaLnBrk="1" latinLnBrk="0" hangingPunct="1">
      <a:defRPr sz="1200" kern="1200">
        <a:solidFill>
          <a:schemeClr val="tx1"/>
        </a:solidFill>
        <a:latin typeface="+mn-lt"/>
        <a:ea typeface="+mn-ea"/>
        <a:cs typeface="+mn-cs"/>
      </a:defRPr>
    </a:lvl7pPr>
    <a:lvl8pPr marL="3199487" algn="l" defTabSz="914139" rtl="0" eaLnBrk="1" latinLnBrk="0" hangingPunct="1">
      <a:defRPr sz="1200" kern="1200">
        <a:solidFill>
          <a:schemeClr val="tx1"/>
        </a:solidFill>
        <a:latin typeface="+mn-lt"/>
        <a:ea typeface="+mn-ea"/>
        <a:cs typeface="+mn-cs"/>
      </a:defRPr>
    </a:lvl8pPr>
    <a:lvl9pPr marL="3656556" algn="l" defTabSz="914139"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11215"/>
            <a:ext cx="9144000" cy="5448265"/>
          </a:xfrm>
          <a:prstGeom prst="rect">
            <a:avLst/>
          </a:prstGeom>
        </p:spPr>
      </p:pic>
      <p:sp>
        <p:nvSpPr>
          <p:cNvPr id="2" name="Title 1"/>
          <p:cNvSpPr>
            <a:spLocks noGrp="1"/>
          </p:cNvSpPr>
          <p:nvPr>
            <p:ph type="ctrTitle" hasCustomPrompt="1"/>
          </p:nvPr>
        </p:nvSpPr>
        <p:spPr>
          <a:xfrm>
            <a:off x="3565326" y="2130426"/>
            <a:ext cx="5221478" cy="1183640"/>
          </a:xfrm>
        </p:spPr>
        <p:txBody>
          <a:bodyPr/>
          <a:lstStyle>
            <a:lvl1pPr algn="ctr">
              <a:lnSpc>
                <a:spcPct val="80000"/>
              </a:lnSpc>
              <a:defRPr sz="44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3565326" y="3423163"/>
            <a:ext cx="5221478" cy="985345"/>
          </a:xfrm>
        </p:spPr>
        <p:txBody>
          <a:bodyPr/>
          <a:lstStyle>
            <a:lvl1pPr marL="0" indent="0" algn="ctr">
              <a:buNone/>
              <a:defRPr>
                <a:solidFill>
                  <a:srgbClr val="FFFFFF"/>
                </a:solidFill>
              </a:defRPr>
            </a:lvl1pPr>
            <a:lvl2pPr marL="456940" indent="0" algn="ctr">
              <a:buNone/>
              <a:defRPr>
                <a:solidFill>
                  <a:schemeClr val="tx1">
                    <a:tint val="75000"/>
                  </a:schemeClr>
                </a:solidFill>
              </a:defRPr>
            </a:lvl2pPr>
            <a:lvl3pPr marL="913879" indent="0" algn="ctr">
              <a:buNone/>
              <a:defRPr>
                <a:solidFill>
                  <a:schemeClr val="tx1">
                    <a:tint val="75000"/>
                  </a:schemeClr>
                </a:solidFill>
              </a:defRPr>
            </a:lvl3pPr>
            <a:lvl4pPr marL="1370816" indent="0" algn="ctr">
              <a:buNone/>
              <a:defRPr>
                <a:solidFill>
                  <a:schemeClr val="tx1">
                    <a:tint val="75000"/>
                  </a:schemeClr>
                </a:solidFill>
              </a:defRPr>
            </a:lvl4pPr>
            <a:lvl5pPr marL="1827756" indent="0" algn="ctr">
              <a:buNone/>
              <a:defRPr>
                <a:solidFill>
                  <a:schemeClr val="tx1">
                    <a:tint val="75000"/>
                  </a:schemeClr>
                </a:solidFill>
              </a:defRPr>
            </a:lvl5pPr>
            <a:lvl6pPr marL="2284696" indent="0" algn="ctr">
              <a:buNone/>
              <a:defRPr>
                <a:solidFill>
                  <a:schemeClr val="tx1">
                    <a:tint val="75000"/>
                  </a:schemeClr>
                </a:solidFill>
              </a:defRPr>
            </a:lvl6pPr>
            <a:lvl7pPr marL="2741634" indent="0" algn="ctr">
              <a:buNone/>
              <a:defRPr>
                <a:solidFill>
                  <a:schemeClr val="tx1">
                    <a:tint val="75000"/>
                  </a:schemeClr>
                </a:solidFill>
              </a:defRPr>
            </a:lvl7pPr>
            <a:lvl8pPr marL="3198574" indent="0" algn="ctr">
              <a:buNone/>
              <a:defRPr>
                <a:solidFill>
                  <a:schemeClr val="tx1">
                    <a:tint val="75000"/>
                  </a:schemeClr>
                </a:solidFill>
              </a:defRPr>
            </a:lvl8pPr>
            <a:lvl9pPr marL="3655513" indent="0" algn="ctr">
              <a:buNone/>
              <a:defRPr>
                <a:solidFill>
                  <a:schemeClr val="tx1">
                    <a:tint val="75000"/>
                  </a:schemeClr>
                </a:solidFill>
              </a:defRPr>
            </a:lvl9pPr>
          </a:lstStyle>
          <a:p>
            <a:r>
              <a:rPr lang="en-US"/>
              <a:t>Click to edit Master subtitle style</a:t>
            </a:r>
            <a:endParaRPr lang="en-US" dirty="0"/>
          </a:p>
        </p:txBody>
      </p:sp>
      <p:pic>
        <p:nvPicPr>
          <p:cNvPr id="5" name="Picture 2" descr="X:\zzz LIBRARIES\LOGO LIBRARY\Tennant (TEN)\_Tennant\Tennant logo_sq_color_RGB.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7" name="Picture Placeholder 6"/>
          <p:cNvSpPr>
            <a:spLocks noGrp="1"/>
          </p:cNvSpPr>
          <p:nvPr>
            <p:ph type="pic" sz="quarter" idx="10"/>
          </p:nvPr>
        </p:nvSpPr>
        <p:spPr>
          <a:xfrm>
            <a:off x="0" y="1411288"/>
            <a:ext cx="3208131" cy="5446712"/>
          </a:xfrm>
        </p:spPr>
        <p:txBody>
          <a:bodyPr/>
          <a:lstStyle/>
          <a:p>
            <a:r>
              <a:rPr lang="en-US" dirty="0"/>
              <a:t>Click icon to add picture</a:t>
            </a:r>
          </a:p>
        </p:txBody>
      </p:sp>
    </p:spTree>
    <p:extLst>
      <p:ext uri="{BB962C8B-B14F-4D97-AF65-F5344CB8AC3E}">
        <p14:creationId xmlns:p14="http://schemas.microsoft.com/office/powerpoint/2010/main" val="2507510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1" name="Picture Placeholder 10"/>
          <p:cNvSpPr>
            <a:spLocks noGrp="1"/>
          </p:cNvSpPr>
          <p:nvPr>
            <p:ph type="pic" sz="quarter" idx="12"/>
          </p:nvPr>
        </p:nvSpPr>
        <p:spPr>
          <a:xfrm>
            <a:off x="-1" y="0"/>
            <a:ext cx="3208131" cy="6858000"/>
          </a:xfrm>
        </p:spPr>
        <p:txBody>
          <a:bodyPr/>
          <a:lstStyle>
            <a:lvl1pPr>
              <a:defRPr>
                <a:latin typeface="Calibri"/>
                <a:cs typeface="Calibri"/>
              </a:defRPr>
            </a:lvl1pPr>
          </a:lstStyle>
          <a:p>
            <a:r>
              <a:rPr lang="en-US" dirty="0"/>
              <a:t>Click icon to add picture</a:t>
            </a:r>
          </a:p>
        </p:txBody>
      </p:sp>
      <p:sp>
        <p:nvSpPr>
          <p:cNvPr id="5" name="Title 1"/>
          <p:cNvSpPr>
            <a:spLocks noGrp="1"/>
          </p:cNvSpPr>
          <p:nvPr>
            <p:ph type="ctrTitle" hasCustomPrompt="1"/>
          </p:nvPr>
        </p:nvSpPr>
        <p:spPr>
          <a:xfrm>
            <a:off x="3662663" y="1673997"/>
            <a:ext cx="5029058" cy="1183640"/>
          </a:xfrm>
        </p:spPr>
        <p:txBody>
          <a:bodyPr/>
          <a:lstStyle>
            <a:lvl1pPr algn="ctr">
              <a:lnSpc>
                <a:spcPct val="80000"/>
              </a:lnSpc>
              <a:defRPr sz="4400" b="1">
                <a:solidFill>
                  <a:srgbClr val="0090BE"/>
                </a:solidFill>
              </a:defRPr>
            </a:lvl1pPr>
          </a:lstStyle>
          <a:p>
            <a:r>
              <a:rPr lang="en-US" dirty="0"/>
              <a:t>CLICK TO EDIT MASTER TITLE</a:t>
            </a:r>
          </a:p>
        </p:txBody>
      </p:sp>
      <p:sp>
        <p:nvSpPr>
          <p:cNvPr id="6" name="Subtitle 2"/>
          <p:cNvSpPr>
            <a:spLocks noGrp="1"/>
          </p:cNvSpPr>
          <p:nvPr>
            <p:ph type="subTitle" idx="1"/>
          </p:nvPr>
        </p:nvSpPr>
        <p:spPr>
          <a:xfrm>
            <a:off x="3662663" y="2966734"/>
            <a:ext cx="5029058" cy="985345"/>
          </a:xfrm>
        </p:spPr>
        <p:txBody>
          <a:bodyPr/>
          <a:lstStyle>
            <a:lvl1pPr marL="0" indent="0" algn="ctr">
              <a:buNone/>
              <a:defRPr>
                <a:solidFill>
                  <a:schemeClr val="tx1">
                    <a:lumMod val="65000"/>
                    <a:lumOff val="35000"/>
                  </a:schemeClr>
                </a:solidFill>
              </a:defRPr>
            </a:lvl1pPr>
            <a:lvl2pPr marL="456940" indent="0" algn="ctr">
              <a:buNone/>
              <a:defRPr>
                <a:solidFill>
                  <a:schemeClr val="tx1">
                    <a:tint val="75000"/>
                  </a:schemeClr>
                </a:solidFill>
              </a:defRPr>
            </a:lvl2pPr>
            <a:lvl3pPr marL="913879" indent="0" algn="ctr">
              <a:buNone/>
              <a:defRPr>
                <a:solidFill>
                  <a:schemeClr val="tx1">
                    <a:tint val="75000"/>
                  </a:schemeClr>
                </a:solidFill>
              </a:defRPr>
            </a:lvl3pPr>
            <a:lvl4pPr marL="1370816" indent="0" algn="ctr">
              <a:buNone/>
              <a:defRPr>
                <a:solidFill>
                  <a:schemeClr val="tx1">
                    <a:tint val="75000"/>
                  </a:schemeClr>
                </a:solidFill>
              </a:defRPr>
            </a:lvl4pPr>
            <a:lvl5pPr marL="1827756" indent="0" algn="ctr">
              <a:buNone/>
              <a:defRPr>
                <a:solidFill>
                  <a:schemeClr val="tx1">
                    <a:tint val="75000"/>
                  </a:schemeClr>
                </a:solidFill>
              </a:defRPr>
            </a:lvl5pPr>
            <a:lvl6pPr marL="2284696" indent="0" algn="ctr">
              <a:buNone/>
              <a:defRPr>
                <a:solidFill>
                  <a:schemeClr val="tx1">
                    <a:tint val="75000"/>
                  </a:schemeClr>
                </a:solidFill>
              </a:defRPr>
            </a:lvl6pPr>
            <a:lvl7pPr marL="2741634" indent="0" algn="ctr">
              <a:buNone/>
              <a:defRPr>
                <a:solidFill>
                  <a:schemeClr val="tx1">
                    <a:tint val="75000"/>
                  </a:schemeClr>
                </a:solidFill>
              </a:defRPr>
            </a:lvl7pPr>
            <a:lvl8pPr marL="3198574" indent="0" algn="ctr">
              <a:buNone/>
              <a:defRPr>
                <a:solidFill>
                  <a:schemeClr val="tx1">
                    <a:tint val="75000"/>
                  </a:schemeClr>
                </a:solidFill>
              </a:defRPr>
            </a:lvl8pPr>
            <a:lvl9pPr marL="3655513" indent="0" algn="ctr">
              <a:buNone/>
              <a:defRPr>
                <a:solidFill>
                  <a:schemeClr val="tx1">
                    <a:tint val="75000"/>
                  </a:schemeClr>
                </a:solidFill>
              </a:defRPr>
            </a:lvl9pPr>
          </a:lstStyle>
          <a:p>
            <a:r>
              <a:rPr lang="en-US"/>
              <a:t>Click to edit Master subtitle style</a:t>
            </a:r>
            <a:endParaRPr lang="en-US" dirty="0"/>
          </a:p>
        </p:txBody>
      </p:sp>
      <p:pic>
        <p:nvPicPr>
          <p:cNvPr id="8"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308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800" b="1">
                <a:solidFill>
                  <a:srgbClr val="009BBE"/>
                </a:solidFill>
              </a:defRPr>
            </a:lvl1pPr>
          </a:lstStyle>
          <a:p>
            <a:r>
              <a:rPr lang="en-US"/>
              <a:t>Click to edit Master title style</a:t>
            </a:r>
            <a:endParaRPr lang="en-US" dirty="0"/>
          </a:p>
        </p:txBody>
      </p:sp>
      <p:sp>
        <p:nvSpPr>
          <p:cNvPr id="3" name="Content Placeholder 2"/>
          <p:cNvSpPr>
            <a:spLocks noGrp="1"/>
          </p:cNvSpPr>
          <p:nvPr>
            <p:ph idx="1"/>
          </p:nvPr>
        </p:nvSpPr>
        <p:spPr/>
        <p:txBody>
          <a:bodyPr>
            <a:noAutofit/>
          </a:bodyPr>
          <a:lstStyle>
            <a:lvl1pPr>
              <a:buClr>
                <a:srgbClr val="009BC7"/>
              </a:buClr>
              <a:defRPr/>
            </a:lvl1pPr>
            <a:lvl2pPr>
              <a:buClr>
                <a:srgbClr val="009BC7"/>
              </a:buClr>
              <a:defRPr/>
            </a:lvl2pPr>
            <a:lvl3pPr>
              <a:buClr>
                <a:srgbClr val="009BC7"/>
              </a:buClr>
              <a:defRPr/>
            </a:lvl3pPr>
            <a:lvl4pPr>
              <a:buClr>
                <a:srgbClr val="009BC7"/>
              </a:buClr>
              <a:defRPr/>
            </a:lvl4pPr>
            <a:lvl5pPr>
              <a:buClr>
                <a:srgbClr val="009BC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199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r="1047" b="52"/>
          <a:stretch/>
        </p:blipFill>
        <p:spPr>
          <a:xfrm>
            <a:off x="1" y="-3576"/>
            <a:ext cx="9144000" cy="6861576"/>
          </a:xfrm>
          <a:prstGeom prst="rect">
            <a:avLst/>
          </a:prstGeom>
        </p:spPr>
      </p:pic>
      <p:sp>
        <p:nvSpPr>
          <p:cNvPr id="26" name="Title 1"/>
          <p:cNvSpPr>
            <a:spLocks noGrp="1"/>
          </p:cNvSpPr>
          <p:nvPr>
            <p:ph type="title"/>
          </p:nvPr>
        </p:nvSpPr>
        <p:spPr>
          <a:xfrm>
            <a:off x="383402" y="318468"/>
            <a:ext cx="2509138" cy="781652"/>
          </a:xfrm>
        </p:spPr>
        <p:txBody>
          <a:bodyPr/>
          <a:lstStyle>
            <a:lvl1pPr>
              <a:defRPr sz="2400">
                <a:solidFill>
                  <a:srgbClr val="009BC9"/>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grpSp>
        <p:nvGrpSpPr>
          <p:cNvPr id="27" name="Group 26"/>
          <p:cNvGrpSpPr/>
          <p:nvPr userDrawn="1"/>
        </p:nvGrpSpPr>
        <p:grpSpPr>
          <a:xfrm>
            <a:off x="3509492" y="1588368"/>
            <a:ext cx="1147106" cy="555127"/>
            <a:chOff x="3556813" y="1727987"/>
            <a:chExt cx="1147106" cy="555127"/>
          </a:xfrm>
        </p:grpSpPr>
        <p:sp>
          <p:nvSpPr>
            <p:cNvPr id="29" name="Rectangle 28"/>
            <p:cNvSpPr/>
            <p:nvPr/>
          </p:nvSpPr>
          <p:spPr>
            <a:xfrm>
              <a:off x="3556813" y="1727987"/>
              <a:ext cx="1147106" cy="519373"/>
            </a:xfrm>
            <a:prstGeom prst="rect">
              <a:avLst/>
            </a:prstGeom>
          </p:spPr>
          <p:txBody>
            <a:bodyPr wrap="none">
              <a:spAutoFit/>
            </a:bodyPr>
            <a:lstStyle/>
            <a:p>
              <a:pPr lvl="0" indent="0">
                <a:lnSpc>
                  <a:spcPct val="75000"/>
                </a:lnSpc>
                <a:spcBef>
                  <a:spcPts val="0"/>
                </a:spcBef>
                <a:spcAft>
                  <a:spcPts val="0"/>
                </a:spcAft>
              </a:pPr>
              <a:r>
                <a:rPr lang="en-US" dirty="0">
                  <a:solidFill>
                    <a:schemeClr val="accent4"/>
                  </a:solidFill>
                  <a:latin typeface="Arial" panose="020B0604020202020204" pitchFamily="34" charset="0"/>
                  <a:cs typeface="Arial" panose="020B0604020202020204" pitchFamily="34" charset="0"/>
                </a:rPr>
                <a:t>Current </a:t>
              </a:r>
              <a:br>
                <a:rPr lang="en-US" dirty="0">
                  <a:solidFill>
                    <a:schemeClr val="accent4"/>
                  </a:solidFill>
                  <a:latin typeface="Arial" panose="020B0604020202020204" pitchFamily="34" charset="0"/>
                  <a:cs typeface="Arial" panose="020B0604020202020204" pitchFamily="34" charset="0"/>
                </a:rPr>
              </a:br>
              <a:r>
                <a:rPr lang="en-US" dirty="0">
                  <a:solidFill>
                    <a:schemeClr val="accent4"/>
                  </a:solidFill>
                  <a:latin typeface="Arial" panose="020B0604020202020204" pitchFamily="34" charset="0"/>
                  <a:cs typeface="Arial" panose="020B0604020202020204" pitchFamily="34" charset="0"/>
                </a:rPr>
                <a:t>Situation:</a:t>
              </a:r>
            </a:p>
          </p:txBody>
        </p:sp>
        <p:cxnSp>
          <p:nvCxnSpPr>
            <p:cNvPr id="30" name="Straight Connector 29"/>
            <p:cNvCxnSpPr/>
            <p:nvPr/>
          </p:nvCxnSpPr>
          <p:spPr>
            <a:xfrm>
              <a:off x="3599185" y="2283114"/>
              <a:ext cx="1001898" cy="0"/>
            </a:xfrm>
            <a:prstGeom prst="line">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cxnSp>
      </p:grpSp>
      <p:grpSp>
        <p:nvGrpSpPr>
          <p:cNvPr id="31" name="Group 30"/>
          <p:cNvGrpSpPr/>
          <p:nvPr userDrawn="1"/>
        </p:nvGrpSpPr>
        <p:grpSpPr>
          <a:xfrm>
            <a:off x="3509493" y="2971791"/>
            <a:ext cx="1288333" cy="407600"/>
            <a:chOff x="4657990" y="4112264"/>
            <a:chExt cx="1715988" cy="542901"/>
          </a:xfrm>
        </p:grpSpPr>
        <p:sp>
          <p:nvSpPr>
            <p:cNvPr id="33" name="Rectangle 32"/>
            <p:cNvSpPr/>
            <p:nvPr/>
          </p:nvSpPr>
          <p:spPr>
            <a:xfrm>
              <a:off x="4657990" y="4112264"/>
              <a:ext cx="1715988" cy="491930"/>
            </a:xfrm>
            <a:prstGeom prst="rect">
              <a:avLst/>
            </a:prstGeom>
          </p:spPr>
          <p:txBody>
            <a:bodyPr wrap="none">
              <a:spAutoFit/>
            </a:bodyPr>
            <a:lstStyle/>
            <a:p>
              <a:pPr lvl="0"/>
              <a:r>
                <a:rPr lang="en-US" dirty="0">
                  <a:solidFill>
                    <a:srgbClr val="E97B24"/>
                  </a:solidFill>
                  <a:latin typeface="Arial" panose="020B0604020202020204" pitchFamily="34" charset="0"/>
                  <a:cs typeface="Arial" panose="020B0604020202020204" pitchFamily="34" charset="0"/>
                </a:rPr>
                <a:t>Challenge:</a:t>
              </a:r>
            </a:p>
          </p:txBody>
        </p:sp>
        <p:cxnSp>
          <p:nvCxnSpPr>
            <p:cNvPr id="34" name="Straight Connector 33"/>
            <p:cNvCxnSpPr/>
            <p:nvPr/>
          </p:nvCxnSpPr>
          <p:spPr>
            <a:xfrm>
              <a:off x="4760999" y="4655165"/>
              <a:ext cx="1334472" cy="0"/>
            </a:xfrm>
            <a:prstGeom prst="line">
              <a:avLst/>
            </a:prstGeom>
            <a:ln>
              <a:solidFill>
                <a:schemeClr val="accent5"/>
              </a:solidFill>
            </a:ln>
            <a:effectLst/>
          </p:spPr>
          <p:style>
            <a:lnRef idx="2">
              <a:schemeClr val="accent1"/>
            </a:lnRef>
            <a:fillRef idx="0">
              <a:schemeClr val="accent1"/>
            </a:fillRef>
            <a:effectRef idx="1">
              <a:schemeClr val="accent1"/>
            </a:effectRef>
            <a:fontRef idx="minor">
              <a:schemeClr val="tx1"/>
            </a:fontRef>
          </p:style>
        </p:cxnSp>
      </p:grpSp>
      <p:grpSp>
        <p:nvGrpSpPr>
          <p:cNvPr id="35" name="Group 34"/>
          <p:cNvGrpSpPr/>
          <p:nvPr userDrawn="1"/>
        </p:nvGrpSpPr>
        <p:grpSpPr>
          <a:xfrm>
            <a:off x="3509492" y="4349579"/>
            <a:ext cx="1082974" cy="405804"/>
            <a:chOff x="4657990" y="5832721"/>
            <a:chExt cx="1442461" cy="540509"/>
          </a:xfrm>
        </p:grpSpPr>
        <p:sp>
          <p:nvSpPr>
            <p:cNvPr id="37" name="Rectangle 36"/>
            <p:cNvSpPr/>
            <p:nvPr/>
          </p:nvSpPr>
          <p:spPr>
            <a:xfrm>
              <a:off x="4657990" y="5832721"/>
              <a:ext cx="1442461" cy="491930"/>
            </a:xfrm>
            <a:prstGeom prst="rect">
              <a:avLst/>
            </a:prstGeom>
          </p:spPr>
          <p:txBody>
            <a:bodyPr wrap="none">
              <a:spAutoFit/>
            </a:bodyPr>
            <a:lstStyle/>
            <a:p>
              <a:pPr lvl="0"/>
              <a:r>
                <a:rPr lang="en-US" dirty="0">
                  <a:solidFill>
                    <a:schemeClr val="accent2"/>
                  </a:solidFill>
                  <a:latin typeface="Arial" panose="020B0604020202020204" pitchFamily="34" charset="0"/>
                  <a:cs typeface="Arial" panose="020B0604020202020204" pitchFamily="34" charset="0"/>
                </a:rPr>
                <a:t>Solution:</a:t>
              </a:r>
            </a:p>
          </p:txBody>
        </p:sp>
        <p:cxnSp>
          <p:nvCxnSpPr>
            <p:cNvPr id="38" name="Straight Connector 37"/>
            <p:cNvCxnSpPr/>
            <p:nvPr/>
          </p:nvCxnSpPr>
          <p:spPr>
            <a:xfrm>
              <a:off x="4760999" y="6373230"/>
              <a:ext cx="1334473"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grpSp>
      <p:sp>
        <p:nvSpPr>
          <p:cNvPr id="39" name="Rounded Rectangle 38"/>
          <p:cNvSpPr/>
          <p:nvPr userDrawn="1"/>
        </p:nvSpPr>
        <p:spPr>
          <a:xfrm>
            <a:off x="3424491" y="1518439"/>
            <a:ext cx="5274568" cy="1296498"/>
          </a:xfrm>
          <a:prstGeom prst="roundRect">
            <a:avLst>
              <a:gd name="adj" fmla="val 9157"/>
            </a:avLst>
          </a:prstGeom>
          <a:noFill/>
          <a:ln w="1905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0" name="Rounded Rectangle 39"/>
          <p:cNvSpPr/>
          <p:nvPr userDrawn="1"/>
        </p:nvSpPr>
        <p:spPr>
          <a:xfrm>
            <a:off x="3424491" y="2895039"/>
            <a:ext cx="5274568" cy="1296498"/>
          </a:xfrm>
          <a:prstGeom prst="roundRect">
            <a:avLst>
              <a:gd name="adj" fmla="val 9157"/>
            </a:avLst>
          </a:prstGeom>
          <a:noFill/>
          <a:ln w="19050" cmpd="sng">
            <a:solidFill>
              <a:schemeClr val="accent5"/>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1" name="Rounded Rectangle 40"/>
          <p:cNvSpPr/>
          <p:nvPr userDrawn="1"/>
        </p:nvSpPr>
        <p:spPr>
          <a:xfrm>
            <a:off x="3424491" y="4271639"/>
            <a:ext cx="5274568" cy="1508935"/>
          </a:xfrm>
          <a:prstGeom prst="roundRect">
            <a:avLst>
              <a:gd name="adj" fmla="val 9157"/>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42" name="Content Placeholder 6"/>
          <p:cNvSpPr>
            <a:spLocks noGrp="1"/>
          </p:cNvSpPr>
          <p:nvPr>
            <p:ph sz="quarter" idx="11" hasCustomPrompt="1"/>
          </p:nvPr>
        </p:nvSpPr>
        <p:spPr>
          <a:xfrm>
            <a:off x="4794423" y="1611063"/>
            <a:ext cx="3793953" cy="1111250"/>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3" name="Content Placeholder 6"/>
          <p:cNvSpPr>
            <a:spLocks noGrp="1"/>
          </p:cNvSpPr>
          <p:nvPr>
            <p:ph sz="quarter" idx="12" hasCustomPrompt="1"/>
          </p:nvPr>
        </p:nvSpPr>
        <p:spPr>
          <a:xfrm>
            <a:off x="4794423" y="4374293"/>
            <a:ext cx="3793953" cy="1207438"/>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4" name="Content Placeholder 6"/>
          <p:cNvSpPr>
            <a:spLocks noGrp="1"/>
          </p:cNvSpPr>
          <p:nvPr>
            <p:ph sz="quarter" idx="13" hasCustomPrompt="1"/>
          </p:nvPr>
        </p:nvSpPr>
        <p:spPr>
          <a:xfrm>
            <a:off x="4794423" y="2987662"/>
            <a:ext cx="3793953" cy="1111250"/>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45" name="Picture Placeholder 5"/>
          <p:cNvSpPr>
            <a:spLocks noGrp="1"/>
          </p:cNvSpPr>
          <p:nvPr>
            <p:ph type="pic" sz="quarter" idx="10"/>
          </p:nvPr>
        </p:nvSpPr>
        <p:spPr>
          <a:xfrm>
            <a:off x="350324" y="1518439"/>
            <a:ext cx="2999232" cy="4265300"/>
          </a:xfrm>
        </p:spPr>
        <p:txBody>
          <a:bodyPr/>
          <a:lstStyle>
            <a:lvl1pPr>
              <a:defRPr>
                <a:latin typeface="Arial" panose="020B0604020202020204" pitchFamily="34" charset="0"/>
                <a:cs typeface="Arial" panose="020B0604020202020204" pitchFamily="34" charset="0"/>
              </a:defRPr>
            </a:lvl1pPr>
          </a:lstStyle>
          <a:p>
            <a:r>
              <a:rPr lang="en-US" dirty="0"/>
              <a:t>Click icon to add picture</a:t>
            </a:r>
          </a:p>
        </p:txBody>
      </p:sp>
      <p:pic>
        <p:nvPicPr>
          <p:cNvPr id="25" name="Picture 24"/>
          <p:cNvPicPr>
            <a:picLocks noChangeAspect="1"/>
          </p:cNvPicPr>
          <p:nvPr userDrawn="1"/>
        </p:nvPicPr>
        <p:blipFill>
          <a:blip r:embed="rId3"/>
          <a:stretch>
            <a:fillRect/>
          </a:stretch>
        </p:blipFill>
        <p:spPr>
          <a:xfrm>
            <a:off x="3910981" y="2234960"/>
            <a:ext cx="298271" cy="419874"/>
          </a:xfrm>
          <a:prstGeom prst="rect">
            <a:avLst/>
          </a:prstGeom>
        </p:spPr>
      </p:pic>
      <p:pic>
        <p:nvPicPr>
          <p:cNvPr id="46" name="Picture 45" descr="ICON_question.jp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45697" y="3447887"/>
            <a:ext cx="228838" cy="692006"/>
          </a:xfrm>
          <a:prstGeom prst="rect">
            <a:avLst/>
          </a:prstGeom>
        </p:spPr>
      </p:pic>
      <p:pic>
        <p:nvPicPr>
          <p:cNvPr id="47" name="Picture 46" descr="ICON_lightbulb.jp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856450" y="4831630"/>
            <a:ext cx="407332" cy="571181"/>
          </a:xfrm>
          <a:prstGeom prst="rect">
            <a:avLst/>
          </a:prstGeom>
        </p:spPr>
      </p:pic>
    </p:spTree>
    <p:extLst>
      <p:ext uri="{BB962C8B-B14F-4D97-AF65-F5344CB8AC3E}">
        <p14:creationId xmlns:p14="http://schemas.microsoft.com/office/powerpoint/2010/main" val="1874769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450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descr="Quotes Testimonials.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74029" y="530774"/>
            <a:ext cx="8795942" cy="6327226"/>
          </a:xfrm>
          <a:prstGeom prst="rect">
            <a:avLst/>
          </a:prstGeom>
        </p:spPr>
      </p:pic>
      <p:sp>
        <p:nvSpPr>
          <p:cNvPr id="4" name="Content Placeholder 4"/>
          <p:cNvSpPr>
            <a:spLocks noGrp="1"/>
          </p:cNvSpPr>
          <p:nvPr>
            <p:ph sz="quarter" idx="10" hasCustomPrompt="1"/>
          </p:nvPr>
        </p:nvSpPr>
        <p:spPr>
          <a:xfrm>
            <a:off x="1162052" y="977901"/>
            <a:ext cx="5203825" cy="1470025"/>
          </a:xfrm>
        </p:spPr>
        <p:txBody>
          <a:bodyPr/>
          <a:lstStyle>
            <a:lvl1pPr marL="0" indent="0">
              <a:buNone/>
              <a:defRPr baseline="0">
                <a:solidFill>
                  <a:srgbClr val="009AC7"/>
                </a:solidFill>
              </a:defRPr>
            </a:lvl1pPr>
          </a:lstStyle>
          <a:p>
            <a:pPr lvl="0"/>
            <a:r>
              <a:rPr lang="en-US" dirty="0"/>
              <a:t>Enter quote here</a:t>
            </a:r>
          </a:p>
        </p:txBody>
      </p:sp>
      <p:sp>
        <p:nvSpPr>
          <p:cNvPr id="5" name="Content Placeholder 4"/>
          <p:cNvSpPr>
            <a:spLocks noGrp="1"/>
          </p:cNvSpPr>
          <p:nvPr>
            <p:ph sz="quarter" idx="11" hasCustomPrompt="1"/>
          </p:nvPr>
        </p:nvSpPr>
        <p:spPr>
          <a:xfrm>
            <a:off x="3439371" y="2682430"/>
            <a:ext cx="5203825" cy="1470025"/>
          </a:xfrm>
        </p:spPr>
        <p:txBody>
          <a:bodyPr/>
          <a:lstStyle>
            <a:lvl1pPr marL="0" indent="0">
              <a:buNone/>
              <a:defRPr baseline="0">
                <a:solidFill>
                  <a:schemeClr val="accent4"/>
                </a:solidFill>
              </a:defRPr>
            </a:lvl1pPr>
          </a:lstStyle>
          <a:p>
            <a:pPr lvl="0"/>
            <a:r>
              <a:rPr lang="en-US" dirty="0"/>
              <a:t>Enter quote here</a:t>
            </a:r>
          </a:p>
        </p:txBody>
      </p:sp>
      <p:sp>
        <p:nvSpPr>
          <p:cNvPr id="7" name="Content Placeholder 4"/>
          <p:cNvSpPr>
            <a:spLocks noGrp="1"/>
          </p:cNvSpPr>
          <p:nvPr>
            <p:ph sz="quarter" idx="13" hasCustomPrompt="1"/>
          </p:nvPr>
        </p:nvSpPr>
        <p:spPr>
          <a:xfrm>
            <a:off x="1632861" y="4453360"/>
            <a:ext cx="5203825" cy="1470025"/>
          </a:xfrm>
        </p:spPr>
        <p:txBody>
          <a:bodyPr/>
          <a:lstStyle>
            <a:lvl1pPr marL="0" indent="0">
              <a:buNone/>
              <a:defRPr baseline="0">
                <a:solidFill>
                  <a:schemeClr val="accent5"/>
                </a:solidFill>
              </a:defRPr>
            </a:lvl1pPr>
          </a:lstStyle>
          <a:p>
            <a:pPr lvl="0"/>
            <a:r>
              <a:rPr lang="en-US" dirty="0"/>
              <a:t>Enter quote here</a:t>
            </a:r>
          </a:p>
        </p:txBody>
      </p:sp>
    </p:spTree>
    <p:extLst>
      <p:ext uri="{BB962C8B-B14F-4D97-AF65-F5344CB8AC3E}">
        <p14:creationId xmlns:p14="http://schemas.microsoft.com/office/powerpoint/2010/main" val="3290897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50848"/>
            <a:ext cx="9144000" cy="5408632"/>
          </a:xfrm>
          <a:prstGeom prst="rect">
            <a:avLst/>
          </a:prstGeom>
        </p:spPr>
      </p:pic>
      <p:pic>
        <p:nvPicPr>
          <p:cNvPr id="3" name="Picture 2" descr="X:\zzz LIBRARIES\LOGO LIBRARY\Tennant (TEN)\_Tennant\Tennant logo_sq_color_RGB.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469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9190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1016872"/>
            <a:ext cx="9144000" cy="1249933"/>
          </a:xfrm>
        </p:spPr>
        <p:txBody>
          <a:bodyPr/>
          <a:lstStyle>
            <a:lvl1pPr marL="0" algn="ctr" defTabSz="457070" rtl="0" eaLnBrk="1" latinLnBrk="0" hangingPunct="1">
              <a:lnSpc>
                <a:spcPct val="70000"/>
              </a:lnSpc>
              <a:spcBef>
                <a:spcPct val="0"/>
              </a:spcBef>
              <a:buNone/>
              <a:defRPr lang="en-US" sz="4800" b="1" kern="1200" dirty="0">
                <a:solidFill>
                  <a:schemeClr val="accent2"/>
                </a:solidFill>
                <a:latin typeface="Calibri"/>
                <a:ea typeface="+mn-ea"/>
                <a:cs typeface="Calibri"/>
              </a:defRPr>
            </a:lvl1pPr>
          </a:lstStyle>
          <a:p>
            <a:r>
              <a:rPr lang="en-US" dirty="0"/>
              <a:t>Click to edit </a:t>
            </a:r>
            <a:br>
              <a:rPr lang="en-US" dirty="0"/>
            </a:br>
            <a:r>
              <a:rPr lang="en-US" dirty="0"/>
              <a:t>Master title style</a:t>
            </a:r>
          </a:p>
        </p:txBody>
      </p:sp>
      <p:cxnSp>
        <p:nvCxnSpPr>
          <p:cNvPr id="4" name="Straight Connector 3"/>
          <p:cNvCxnSpPr/>
          <p:nvPr userDrawn="1"/>
        </p:nvCxnSpPr>
        <p:spPr>
          <a:xfrm>
            <a:off x="495713" y="3314198"/>
            <a:ext cx="2282021"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 name="Rounded Rectangle 4"/>
          <p:cNvSpPr/>
          <p:nvPr userDrawn="1"/>
        </p:nvSpPr>
        <p:spPr>
          <a:xfrm>
            <a:off x="235438" y="2516193"/>
            <a:ext cx="2802566" cy="3921464"/>
          </a:xfrm>
          <a:prstGeom prst="roundRect">
            <a:avLst>
              <a:gd name="adj" fmla="val 3530"/>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cxnSp>
        <p:nvCxnSpPr>
          <p:cNvPr id="6" name="Straight Connector 5"/>
          <p:cNvCxnSpPr/>
          <p:nvPr userDrawn="1"/>
        </p:nvCxnSpPr>
        <p:spPr>
          <a:xfrm>
            <a:off x="3422953" y="3314198"/>
            <a:ext cx="2282021"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7" name="Rounded Rectangle 6"/>
          <p:cNvSpPr/>
          <p:nvPr userDrawn="1"/>
        </p:nvSpPr>
        <p:spPr>
          <a:xfrm>
            <a:off x="3162678" y="2516193"/>
            <a:ext cx="2802566" cy="3918704"/>
          </a:xfrm>
          <a:prstGeom prst="roundRect">
            <a:avLst>
              <a:gd name="adj" fmla="val 4418"/>
            </a:avLst>
          </a:prstGeom>
          <a:noFill/>
          <a:ln w="190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dirty="0">
              <a:latin typeface="Arial" panose="020B0604020202020204" pitchFamily="34" charset="0"/>
              <a:cs typeface="Arial" panose="020B0604020202020204" pitchFamily="34" charset="0"/>
            </a:endParaRPr>
          </a:p>
        </p:txBody>
      </p:sp>
      <p:sp>
        <p:nvSpPr>
          <p:cNvPr id="8" name="Content Placeholder 6"/>
          <p:cNvSpPr>
            <a:spLocks noGrp="1"/>
          </p:cNvSpPr>
          <p:nvPr>
            <p:ph sz="quarter" idx="13" hasCustomPrompt="1"/>
          </p:nvPr>
        </p:nvSpPr>
        <p:spPr>
          <a:xfrm>
            <a:off x="357796" y="3472295"/>
            <a:ext cx="2557850" cy="2553664"/>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9" name="Content Placeholder 6"/>
          <p:cNvSpPr>
            <a:spLocks noGrp="1"/>
          </p:cNvSpPr>
          <p:nvPr>
            <p:ph sz="quarter" idx="14" hasCustomPrompt="1"/>
          </p:nvPr>
        </p:nvSpPr>
        <p:spPr>
          <a:xfrm>
            <a:off x="3285036" y="3464079"/>
            <a:ext cx="2557850" cy="2553664"/>
          </a:xfrm>
        </p:spPr>
        <p:txBody>
          <a:bodyPr/>
          <a:lstStyle>
            <a:lvl1pPr marL="284042" indent="-284042">
              <a:buClr>
                <a:schemeClr val="accent1"/>
              </a:buClr>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dirty="0"/>
              <a:t>XXX</a:t>
            </a:r>
          </a:p>
          <a:p>
            <a:pPr lvl="0"/>
            <a:r>
              <a:rPr lang="en-US" dirty="0"/>
              <a:t>XXX</a:t>
            </a:r>
          </a:p>
          <a:p>
            <a:pPr lvl="0"/>
            <a:r>
              <a:rPr lang="en-US" dirty="0"/>
              <a:t>XXX</a:t>
            </a:r>
          </a:p>
        </p:txBody>
      </p:sp>
      <p:sp>
        <p:nvSpPr>
          <p:cNvPr id="10" name="Content Placeholder 6"/>
          <p:cNvSpPr>
            <a:spLocks noGrp="1"/>
          </p:cNvSpPr>
          <p:nvPr>
            <p:ph sz="quarter" idx="15" hasCustomPrompt="1"/>
          </p:nvPr>
        </p:nvSpPr>
        <p:spPr>
          <a:xfrm>
            <a:off x="488884" y="2611055"/>
            <a:ext cx="2295679" cy="688558"/>
          </a:xfrm>
        </p:spPr>
        <p:txBody>
          <a:bodyPr/>
          <a:lstStyle>
            <a:lvl1pPr marL="0" indent="0" algn="ctr">
              <a:buClr>
                <a:schemeClr val="accent1"/>
              </a:buClr>
              <a:buFont typeface="Arial" panose="020B0604020202020204" pitchFamily="34" charset="0"/>
              <a:buNone/>
              <a:defRPr lang="en-US" sz="1800" kern="1200" dirty="0">
                <a:solidFill>
                  <a:schemeClr val="accent2"/>
                </a:solidFill>
                <a:latin typeface="Calibri"/>
                <a:ea typeface="+mn-ea"/>
                <a:cs typeface="Calibri"/>
              </a:defRPr>
            </a:lvl1pPr>
          </a:lstStyle>
          <a:p>
            <a:pPr lvl="0"/>
            <a:r>
              <a:rPr lang="en-US" dirty="0"/>
              <a:t>TITLE HERE</a:t>
            </a:r>
          </a:p>
          <a:p>
            <a:pPr lvl="0"/>
            <a:r>
              <a:rPr lang="en-US" dirty="0"/>
              <a:t>TITLE HERE</a:t>
            </a:r>
          </a:p>
        </p:txBody>
      </p:sp>
      <p:sp>
        <p:nvSpPr>
          <p:cNvPr id="11" name="Content Placeholder 6"/>
          <p:cNvSpPr>
            <a:spLocks noGrp="1"/>
          </p:cNvSpPr>
          <p:nvPr>
            <p:ph sz="quarter" idx="16" hasCustomPrompt="1"/>
          </p:nvPr>
        </p:nvSpPr>
        <p:spPr>
          <a:xfrm>
            <a:off x="3416124" y="2611055"/>
            <a:ext cx="2295679" cy="688558"/>
          </a:xfrm>
        </p:spPr>
        <p:txBody>
          <a:bodyPr/>
          <a:lstStyle>
            <a:lvl1pPr marL="0" indent="0" algn="ctr">
              <a:buClr>
                <a:schemeClr val="accent1"/>
              </a:buClr>
              <a:buFont typeface="Arial" panose="020B0604020202020204" pitchFamily="34" charset="0"/>
              <a:buNone/>
              <a:defRPr lang="en-US" sz="1800" kern="1200" dirty="0">
                <a:solidFill>
                  <a:schemeClr val="accent2"/>
                </a:solidFill>
                <a:latin typeface="Calibri"/>
                <a:ea typeface="+mn-ea"/>
                <a:cs typeface="Calibri"/>
              </a:defRPr>
            </a:lvl1pPr>
          </a:lstStyle>
          <a:p>
            <a:pPr lvl="0"/>
            <a:r>
              <a:rPr lang="en-US" dirty="0"/>
              <a:t>TITLE HERE</a:t>
            </a:r>
          </a:p>
          <a:p>
            <a:pPr lvl="0"/>
            <a:r>
              <a:rPr lang="en-US" dirty="0"/>
              <a:t>TITLE HERE</a:t>
            </a:r>
          </a:p>
        </p:txBody>
      </p:sp>
      <p:sp>
        <p:nvSpPr>
          <p:cNvPr id="12" name="Picture Placeholder 22"/>
          <p:cNvSpPr>
            <a:spLocks noGrp="1"/>
          </p:cNvSpPr>
          <p:nvPr>
            <p:ph type="pic" sz="quarter" idx="17"/>
          </p:nvPr>
        </p:nvSpPr>
        <p:spPr>
          <a:xfrm>
            <a:off x="6089652" y="2516193"/>
            <a:ext cx="2798763" cy="3918704"/>
          </a:xfrm>
        </p:spPr>
        <p:txBody>
          <a:bodyPr/>
          <a:lstStyle>
            <a:lvl1pPr>
              <a:defRPr>
                <a:latin typeface="Arial" panose="020B0604020202020204" pitchFamily="34" charset="0"/>
                <a:cs typeface="Arial" panose="020B0604020202020204" pitchFamily="34" charset="0"/>
              </a:defRPr>
            </a:lvl1pPr>
          </a:lstStyle>
          <a:p>
            <a:r>
              <a:rPr lang="en-US" dirty="0"/>
              <a:t>Click icon to add picture</a:t>
            </a:r>
          </a:p>
        </p:txBody>
      </p:sp>
      <p:pic>
        <p:nvPicPr>
          <p:cNvPr id="14" name="Picture 2" descr="X:\zzz LIBRARIES\LOGO LIBRARY\Tennant (TEN)\_Tennant\Tennant logo_sq_color_RGB.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56450" y="0"/>
            <a:ext cx="987552" cy="987552"/>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96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665426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2032316"/>
            <a:ext cx="8229600" cy="4525963"/>
          </a:xfrm>
          <a:prstGeom prst="rect">
            <a:avLst/>
          </a:prstGeom>
        </p:spPr>
        <p:txBody>
          <a:bodyPr>
            <a:noAutofit/>
          </a:bodyPr>
          <a:lstStyle>
            <a:lvl2pPr marL="693738" indent="-236538">
              <a:buFont typeface="Wingdings" charset="2"/>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0"/>
          </p:nvPr>
        </p:nvSpPr>
        <p:spPr>
          <a:xfrm>
            <a:off x="457200" y="438150"/>
            <a:ext cx="6332335" cy="1138238"/>
          </a:xfrm>
          <a:prstGeom prst="rect">
            <a:avLst/>
          </a:prstGeom>
        </p:spPr>
        <p:txBody>
          <a:bodyPr/>
          <a:lstStyle>
            <a:lvl1pPr marL="0" indent="0" algn="l">
              <a:buNone/>
              <a:defRPr sz="2000"/>
            </a:lvl1pPr>
          </a:lstStyle>
          <a:p>
            <a:pPr lvl="0" algn="ctr">
              <a:lnSpc>
                <a:spcPct val="70000"/>
              </a:lnSpc>
            </a:pPr>
            <a:r>
              <a:rPr lang="en-US" sz="5400" b="1">
                <a:solidFill>
                  <a:schemeClr val="tx1"/>
                </a:solidFill>
              </a:rPr>
              <a:t>Click to edit Master text styles</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0148" y="1"/>
            <a:ext cx="1003852" cy="1003852"/>
          </a:xfrm>
          <a:prstGeom prst="rect">
            <a:avLst/>
          </a:prstGeom>
        </p:spPr>
      </p:pic>
    </p:spTree>
    <p:extLst>
      <p:ext uri="{BB962C8B-B14F-4D97-AF65-F5344CB8AC3E}">
        <p14:creationId xmlns:p14="http://schemas.microsoft.com/office/powerpoint/2010/main" val="367827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5" y="195808"/>
            <a:ext cx="7409793" cy="781652"/>
          </a:xfrm>
          <a:prstGeom prst="rect">
            <a:avLst/>
          </a:prstGeom>
        </p:spPr>
        <p:txBody>
          <a:bodyPr vert="horz" lIns="91401" tIns="45700" rIns="91401" bIns="45700" rtlCol="0" anchor="t" anchorCtr="0">
            <a:noAutofit/>
          </a:bodyPr>
          <a:lstStyle/>
          <a:p>
            <a:r>
              <a:rPr lang="en-US" dirty="0"/>
              <a:t>Click to edit Master title </a:t>
            </a:r>
          </a:p>
        </p:txBody>
      </p:sp>
      <p:sp>
        <p:nvSpPr>
          <p:cNvPr id="3" name="Text Placeholder 2"/>
          <p:cNvSpPr>
            <a:spLocks noGrp="1"/>
          </p:cNvSpPr>
          <p:nvPr>
            <p:ph type="body" idx="1"/>
          </p:nvPr>
        </p:nvSpPr>
        <p:spPr>
          <a:xfrm>
            <a:off x="457200" y="1600204"/>
            <a:ext cx="8229600" cy="4525963"/>
          </a:xfrm>
          <a:prstGeom prst="rect">
            <a:avLst/>
          </a:prstGeom>
        </p:spPr>
        <p:txBody>
          <a:bodyPr vert="horz" lIns="91401" tIns="45700" rIns="91401" bIns="457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1364660"/>
      </p:ext>
    </p:extLst>
  </p:cSld>
  <p:clrMap bg1="lt1" tx1="dk1" bg2="lt2" tx2="dk2" accent1="accent1" accent2="accent2" accent3="accent3" accent4="accent4" accent5="accent5" accent6="accent6" hlink="hlink" folHlink="folHlink"/>
  <p:sldLayoutIdLst>
    <p:sldLayoutId id="2147483692" r:id="rId1"/>
    <p:sldLayoutId id="2147483703" r:id="rId2"/>
    <p:sldLayoutId id="2147483693" r:id="rId3"/>
    <p:sldLayoutId id="2147483696" r:id="rId4"/>
    <p:sldLayoutId id="2147483697" r:id="rId5"/>
    <p:sldLayoutId id="2147483702" r:id="rId6"/>
    <p:sldLayoutId id="2147483698" r:id="rId7"/>
    <p:sldLayoutId id="2147483699" r:id="rId8"/>
    <p:sldLayoutId id="2147483704" r:id="rId9"/>
    <p:sldLayoutId id="2147483705" r:id="rId10"/>
    <p:sldLayoutId id="2147483706" r:id="rId11"/>
  </p:sldLayoutIdLst>
  <p:txStyles>
    <p:titleStyle>
      <a:lvl1pPr algn="l" defTabSz="914009" rtl="0" eaLnBrk="1" latinLnBrk="0" hangingPunct="1">
        <a:spcBef>
          <a:spcPct val="0"/>
        </a:spcBef>
        <a:buNone/>
        <a:defRPr sz="4800" b="1" kern="1200">
          <a:solidFill>
            <a:srgbClr val="0090BE"/>
          </a:solidFill>
          <a:latin typeface="Calibri"/>
          <a:ea typeface="+mj-ea"/>
          <a:cs typeface="Calibri"/>
        </a:defRPr>
      </a:lvl1pPr>
    </p:titleStyle>
    <p:bodyStyle>
      <a:lvl1pPr marL="284042" indent="-284042" algn="l" defTabSz="914009" rtl="0" eaLnBrk="1" latinLnBrk="0" hangingPunct="1">
        <a:spcBef>
          <a:spcPct val="20000"/>
        </a:spcBef>
        <a:buClr>
          <a:schemeClr val="accent2"/>
        </a:buClr>
        <a:buFont typeface="Lucida Grande"/>
        <a:buChar char="✓"/>
        <a:defRPr sz="2000" kern="1200">
          <a:solidFill>
            <a:schemeClr val="accent1"/>
          </a:solidFill>
          <a:latin typeface="Calibri"/>
          <a:ea typeface="+mn-ea"/>
          <a:cs typeface="Calibri"/>
        </a:defRPr>
      </a:lvl1pPr>
      <a:lvl2pPr marL="693441" indent="-236437" algn="l" defTabSz="914009" rtl="0" eaLnBrk="1" latinLnBrk="0" hangingPunct="1">
        <a:spcBef>
          <a:spcPct val="20000"/>
        </a:spcBef>
        <a:buClr>
          <a:schemeClr val="accent2"/>
        </a:buClr>
        <a:buFont typeface="Arial" panose="020B0604020202020204" pitchFamily="34" charset="0"/>
        <a:buChar char="–"/>
        <a:defRPr sz="1800" kern="1200">
          <a:solidFill>
            <a:schemeClr val="accent1"/>
          </a:solidFill>
          <a:latin typeface="Calibri"/>
          <a:ea typeface="+mn-ea"/>
          <a:cs typeface="Calibri"/>
        </a:defRPr>
      </a:lvl2pPr>
      <a:lvl3pPr marL="1086973" indent="-172964" algn="l" defTabSz="914009" rtl="0" eaLnBrk="1" latinLnBrk="0" hangingPunct="1">
        <a:spcBef>
          <a:spcPct val="20000"/>
        </a:spcBef>
        <a:buClr>
          <a:schemeClr val="accent2"/>
        </a:buClr>
        <a:buFont typeface="Arial" panose="020B0604020202020204" pitchFamily="34" charset="0"/>
        <a:buChar char="•"/>
        <a:defRPr sz="1600" kern="1200">
          <a:solidFill>
            <a:schemeClr val="accent1"/>
          </a:solidFill>
          <a:latin typeface="Calibri"/>
          <a:ea typeface="+mn-ea"/>
          <a:cs typeface="Calibri"/>
        </a:defRPr>
      </a:lvl3pPr>
      <a:lvl4pPr marL="1599513" indent="-228501" algn="l" defTabSz="914009" rtl="0" eaLnBrk="1" latinLnBrk="0" hangingPunct="1">
        <a:spcBef>
          <a:spcPct val="20000"/>
        </a:spcBef>
        <a:buClr>
          <a:schemeClr val="accent2"/>
        </a:buClr>
        <a:buFont typeface="Arial" panose="020B0604020202020204" pitchFamily="34" charset="0"/>
        <a:buChar char="–"/>
        <a:defRPr sz="1400" kern="1200">
          <a:solidFill>
            <a:schemeClr val="accent1"/>
          </a:solidFill>
          <a:latin typeface="Calibri"/>
          <a:ea typeface="+mn-ea"/>
          <a:cs typeface="Calibri"/>
        </a:defRPr>
      </a:lvl4pPr>
      <a:lvl5pPr marL="2056519" indent="-228501" algn="l" defTabSz="914009" rtl="0" eaLnBrk="1" latinLnBrk="0" hangingPunct="1">
        <a:spcBef>
          <a:spcPct val="20000"/>
        </a:spcBef>
        <a:buClr>
          <a:schemeClr val="accent2"/>
        </a:buClr>
        <a:buFont typeface="Arial" panose="020B0604020202020204" pitchFamily="34" charset="0"/>
        <a:buChar char="»"/>
        <a:defRPr sz="1400" kern="1200">
          <a:solidFill>
            <a:schemeClr val="accent1"/>
          </a:solidFill>
          <a:latin typeface="Calibri"/>
          <a:ea typeface="+mn-ea"/>
          <a:cs typeface="Calibri"/>
        </a:defRPr>
      </a:lvl5pPr>
      <a:lvl6pPr marL="2513525"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28"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533"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538" indent="-228501" algn="l" defTabSz="91400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009" rtl="0" eaLnBrk="1" latinLnBrk="0" hangingPunct="1">
        <a:defRPr sz="1800" kern="1200">
          <a:solidFill>
            <a:schemeClr val="tx1"/>
          </a:solidFill>
          <a:latin typeface="+mn-lt"/>
          <a:ea typeface="+mn-ea"/>
          <a:cs typeface="+mn-cs"/>
        </a:defRPr>
      </a:lvl1pPr>
      <a:lvl2pPr marL="457005" algn="l" defTabSz="914009" rtl="0" eaLnBrk="1" latinLnBrk="0" hangingPunct="1">
        <a:defRPr sz="1800" kern="1200">
          <a:solidFill>
            <a:schemeClr val="tx1"/>
          </a:solidFill>
          <a:latin typeface="+mn-lt"/>
          <a:ea typeface="+mn-ea"/>
          <a:cs typeface="+mn-cs"/>
        </a:defRPr>
      </a:lvl2pPr>
      <a:lvl3pPr marL="914009" algn="l" defTabSz="914009" rtl="0" eaLnBrk="1" latinLnBrk="0" hangingPunct="1">
        <a:defRPr sz="1800" kern="1200">
          <a:solidFill>
            <a:schemeClr val="tx1"/>
          </a:solidFill>
          <a:latin typeface="+mn-lt"/>
          <a:ea typeface="+mn-ea"/>
          <a:cs typeface="+mn-cs"/>
        </a:defRPr>
      </a:lvl3pPr>
      <a:lvl4pPr marL="1371012" algn="l" defTabSz="914009" rtl="0" eaLnBrk="1" latinLnBrk="0" hangingPunct="1">
        <a:defRPr sz="1800" kern="1200">
          <a:solidFill>
            <a:schemeClr val="tx1"/>
          </a:solidFill>
          <a:latin typeface="+mn-lt"/>
          <a:ea typeface="+mn-ea"/>
          <a:cs typeface="+mn-cs"/>
        </a:defRPr>
      </a:lvl4pPr>
      <a:lvl5pPr marL="1828017" algn="l" defTabSz="914009" rtl="0" eaLnBrk="1" latinLnBrk="0" hangingPunct="1">
        <a:defRPr sz="1800" kern="1200">
          <a:solidFill>
            <a:schemeClr val="tx1"/>
          </a:solidFill>
          <a:latin typeface="+mn-lt"/>
          <a:ea typeface="+mn-ea"/>
          <a:cs typeface="+mn-cs"/>
        </a:defRPr>
      </a:lvl5pPr>
      <a:lvl6pPr marL="2285022" algn="l" defTabSz="914009" rtl="0" eaLnBrk="1" latinLnBrk="0" hangingPunct="1">
        <a:defRPr sz="1800" kern="1200">
          <a:solidFill>
            <a:schemeClr val="tx1"/>
          </a:solidFill>
          <a:latin typeface="+mn-lt"/>
          <a:ea typeface="+mn-ea"/>
          <a:cs typeface="+mn-cs"/>
        </a:defRPr>
      </a:lvl6pPr>
      <a:lvl7pPr marL="2742026" algn="l" defTabSz="914009" rtl="0" eaLnBrk="1" latinLnBrk="0" hangingPunct="1">
        <a:defRPr sz="1800" kern="1200">
          <a:solidFill>
            <a:schemeClr val="tx1"/>
          </a:solidFill>
          <a:latin typeface="+mn-lt"/>
          <a:ea typeface="+mn-ea"/>
          <a:cs typeface="+mn-cs"/>
        </a:defRPr>
      </a:lvl7pPr>
      <a:lvl8pPr marL="3199031" algn="l" defTabSz="914009" rtl="0" eaLnBrk="1" latinLnBrk="0" hangingPunct="1">
        <a:defRPr sz="1800" kern="1200">
          <a:solidFill>
            <a:schemeClr val="tx1"/>
          </a:solidFill>
          <a:latin typeface="+mn-lt"/>
          <a:ea typeface="+mn-ea"/>
          <a:cs typeface="+mn-cs"/>
        </a:defRPr>
      </a:lvl8pPr>
      <a:lvl9pPr marL="3656034" algn="l" defTabSz="9140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1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6.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6422" t="4124" r="18981" b="6083"/>
          <a:stretch/>
        </p:blipFill>
        <p:spPr>
          <a:xfrm>
            <a:off x="201478" y="2118194"/>
            <a:ext cx="5123396" cy="4739806"/>
          </a:xfrm>
          <a:prstGeom prst="rect">
            <a:avLst/>
          </a:prstGeom>
        </p:spPr>
      </p:pic>
      <p:sp>
        <p:nvSpPr>
          <p:cNvPr id="13" name="TextBox 12"/>
          <p:cNvSpPr txBox="1"/>
          <p:nvPr/>
        </p:nvSpPr>
        <p:spPr>
          <a:xfrm>
            <a:off x="4782168" y="2616073"/>
            <a:ext cx="4190382" cy="830997"/>
          </a:xfrm>
          <a:prstGeom prst="rect">
            <a:avLst/>
          </a:prstGeom>
          <a:noFill/>
        </p:spPr>
        <p:txBody>
          <a:bodyPr wrap="square" rtlCol="0">
            <a:spAutoFit/>
          </a:bodyPr>
          <a:lstStyle/>
          <a:p>
            <a:pPr algn="ctr"/>
            <a:r>
              <a:rPr lang="fr-FR" sz="2400" b="1" i="0" dirty="0" smtClean="0">
                <a:solidFill>
                  <a:srgbClr val="009AC7"/>
                </a:solidFill>
              </a:rPr>
              <a:t>NOM DU DÉMONSTRATEUR MOIS.DATE.ANNÉE</a:t>
            </a:r>
          </a:p>
        </p:txBody>
      </p:sp>
      <p:sp>
        <p:nvSpPr>
          <p:cNvPr id="9" name="TextBox 8"/>
          <p:cNvSpPr txBox="1"/>
          <p:nvPr/>
        </p:nvSpPr>
        <p:spPr>
          <a:xfrm>
            <a:off x="3742944" y="1071639"/>
            <a:ext cx="5401056" cy="1216487"/>
          </a:xfrm>
          <a:prstGeom prst="rect">
            <a:avLst/>
          </a:prstGeom>
          <a:noFill/>
        </p:spPr>
        <p:txBody>
          <a:bodyPr wrap="square" rtlCol="0">
            <a:spAutoFit/>
          </a:bodyPr>
          <a:lstStyle/>
          <a:p>
            <a:pPr>
              <a:lnSpc>
                <a:spcPct val="80000"/>
              </a:lnSpc>
              <a:spcBef>
                <a:spcPct val="0"/>
              </a:spcBef>
              <a:buFontTx/>
              <a:buNone/>
            </a:pPr>
            <a:r>
              <a:rPr lang="fr-FR" sz="2000" b="1" i="0" dirty="0" smtClean="0">
                <a:solidFill>
                  <a:srgbClr val="009AC7"/>
                </a:solidFill>
              </a:rPr>
              <a:t>BALAYEUSE AUTOPORTÉE </a:t>
            </a:r>
            <a:r>
              <a:rPr lang="fr-FR" sz="7800" b="1" i="0" dirty="0" smtClean="0">
                <a:solidFill>
                  <a:srgbClr val="009AC7"/>
                </a:solidFill>
              </a:rPr>
              <a:t>S16</a:t>
            </a:r>
          </a:p>
          <a:p>
            <a:pPr>
              <a:lnSpc>
                <a:spcPts val="1000"/>
              </a:lnSpc>
              <a:spcBef>
                <a:spcPct val="0"/>
              </a:spcBef>
              <a:buFontTx/>
              <a:buNone/>
            </a:pPr>
            <a:r>
              <a:rPr lang="fr-FR" sz="2000" b="1" i="0" dirty="0" smtClean="0">
                <a:solidFill>
                  <a:srgbClr val="009AC7"/>
                </a:solidFill>
              </a:rPr>
              <a:t>SUR BATTERIES</a:t>
            </a:r>
          </a:p>
        </p:txBody>
      </p:sp>
    </p:spTree>
    <p:extLst>
      <p:ext uri="{BB962C8B-B14F-4D97-AF65-F5344CB8AC3E}">
        <p14:creationId xmlns:p14="http://schemas.microsoft.com/office/powerpoint/2010/main" val="14478244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0678" t="12561" r="28305" b="6987"/>
          <a:stretch/>
        </p:blipFill>
        <p:spPr>
          <a:xfrm>
            <a:off x="5641383" y="3144598"/>
            <a:ext cx="3261549" cy="3598485"/>
          </a:xfrm>
          <a:prstGeom prst="rect">
            <a:avLst/>
          </a:prstGeom>
        </p:spPr>
      </p:pic>
      <p:pic>
        <p:nvPicPr>
          <p:cNvPr id="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334" y="5033369"/>
            <a:ext cx="735363" cy="735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1261361" y="1556230"/>
            <a:ext cx="6010796" cy="5016372"/>
          </a:xfrm>
        </p:spPr>
        <p:txBody>
          <a:bodyPr/>
          <a:lstStyle/>
          <a:p>
            <a:pPr marL="0" indent="0">
              <a:spcBef>
                <a:spcPct val="0"/>
              </a:spcBef>
              <a:spcAft>
                <a:spcPts val="1000"/>
              </a:spcAft>
              <a:buClr>
                <a:srgbClr val="009BBE"/>
              </a:buClr>
              <a:buSzPct val="150000"/>
              <a:buNone/>
              <a:defRPr/>
            </a:pPr>
            <a:r>
              <a:rPr lang="fr-FR" sz="1800" b="1" i="0" dirty="0" smtClean="0">
                <a:solidFill>
                  <a:srgbClr val="009AC7"/>
                </a:solidFill>
              </a:rPr>
              <a:t>Réduction</a:t>
            </a:r>
            <a:r>
              <a:rPr lang="fr-FR" sz="1800" b="0" i="0" dirty="0" smtClean="0">
                <a:solidFill>
                  <a:srgbClr val="595959"/>
                </a:solidFill>
              </a:rPr>
              <a:t> des coûts de nettoyage</a:t>
            </a:r>
          </a:p>
          <a:p>
            <a:pPr lvl="1">
              <a:spcBef>
                <a:spcPct val="0"/>
              </a:spcBef>
              <a:spcAft>
                <a:spcPts val="1000"/>
              </a:spcAft>
              <a:buClr>
                <a:srgbClr val="009AC7"/>
              </a:buClr>
              <a:buSzPct val="150000"/>
              <a:buFont typeface="Arial" panose="020B0604020202020204" pitchFamily="34" charset="0"/>
              <a:buChar char="•"/>
              <a:defRPr/>
            </a:pPr>
            <a:r>
              <a:rPr lang="fr-FR" sz="1400" b="0" i="0" dirty="0" smtClean="0">
                <a:solidFill>
                  <a:srgbClr val="595959"/>
                </a:solidFill>
              </a:rPr>
              <a:t>Excellente efficacité de balayage des sols et rebords </a:t>
            </a:r>
          </a:p>
          <a:p>
            <a:pPr lvl="1">
              <a:spcBef>
                <a:spcPct val="0"/>
              </a:spcBef>
              <a:spcAft>
                <a:spcPts val="1000"/>
              </a:spcAft>
              <a:buClr>
                <a:srgbClr val="009AC7"/>
              </a:buClr>
              <a:buSzPct val="150000"/>
              <a:buFont typeface="Arial" panose="020B0604020202020204" pitchFamily="34" charset="0"/>
              <a:buChar char="•"/>
              <a:defRPr/>
            </a:pPr>
            <a:r>
              <a:rPr lang="fr-FR" sz="1400" b="0" i="0" dirty="0" smtClean="0">
                <a:solidFill>
                  <a:srgbClr val="595959"/>
                </a:solidFill>
              </a:rPr>
              <a:t>Bac à déchets de grande capacité et grande largeur de nettoyage</a:t>
            </a:r>
          </a:p>
          <a:p>
            <a:pPr marL="0" indent="0">
              <a:spcBef>
                <a:spcPct val="0"/>
              </a:spcBef>
              <a:spcAft>
                <a:spcPts val="1000"/>
              </a:spcAft>
              <a:buClr>
                <a:srgbClr val="009BBE"/>
              </a:buClr>
              <a:buSzPct val="150000"/>
              <a:buNone/>
              <a:defRPr/>
            </a:pPr>
            <a:r>
              <a:rPr lang="fr-FR" sz="1800" b="1" i="0" dirty="0" smtClean="0">
                <a:solidFill>
                  <a:srgbClr val="009AC7"/>
                </a:solidFill>
              </a:rPr>
              <a:t>Une garantie</a:t>
            </a:r>
            <a:r>
              <a:rPr lang="fr-FR" sz="1800" b="0" i="0" dirty="0" smtClean="0">
                <a:solidFill>
                  <a:srgbClr val="595959"/>
                </a:solidFill>
              </a:rPr>
              <a:t> en termes de santé et de sécurité</a:t>
            </a:r>
          </a:p>
          <a:p>
            <a:pPr lvl="1">
              <a:spcBef>
                <a:spcPct val="0"/>
              </a:spcBef>
              <a:spcAft>
                <a:spcPts val="1000"/>
              </a:spcAft>
              <a:buClr>
                <a:srgbClr val="009AC7"/>
              </a:buClr>
              <a:buSzPct val="150000"/>
              <a:buFont typeface="Arial" panose="020B0604020202020204" pitchFamily="34" charset="0"/>
              <a:buChar char="•"/>
              <a:defRPr/>
            </a:pPr>
            <a:r>
              <a:rPr lang="fr-FR" sz="1400" b="0" i="0" dirty="0" smtClean="0">
                <a:solidFill>
                  <a:srgbClr val="595959"/>
                </a:solidFill>
              </a:rPr>
              <a:t>Remarquable système antipoussière multi-niveau </a:t>
            </a:r>
          </a:p>
          <a:p>
            <a:pPr lvl="1">
              <a:spcBef>
                <a:spcPct val="0"/>
              </a:spcBef>
              <a:spcAft>
                <a:spcPts val="1000"/>
              </a:spcAft>
              <a:buClr>
                <a:srgbClr val="009AC7"/>
              </a:buClr>
              <a:buSzPct val="150000"/>
              <a:buFont typeface="Arial" panose="020B0604020202020204" pitchFamily="34" charset="0"/>
              <a:buChar char="•"/>
              <a:defRPr/>
            </a:pPr>
            <a:r>
              <a:rPr lang="fr-FR" sz="1400" b="0" i="0" dirty="0" smtClean="0">
                <a:solidFill>
                  <a:srgbClr val="595959"/>
                </a:solidFill>
              </a:rPr>
              <a:t>Fonctionnement sur batterie ne dégageant aucune </a:t>
            </a:r>
            <a:br>
              <a:rPr lang="fr-FR" sz="1400" b="0" i="0" dirty="0" smtClean="0">
                <a:solidFill>
                  <a:srgbClr val="595959"/>
                </a:solidFill>
              </a:rPr>
            </a:br>
            <a:r>
              <a:rPr lang="fr-FR" sz="1400" b="0" i="0" dirty="0" smtClean="0">
                <a:solidFill>
                  <a:srgbClr val="595959"/>
                </a:solidFill>
              </a:rPr>
              <a:t>émanation de fumée</a:t>
            </a:r>
          </a:p>
          <a:p>
            <a:pPr marL="0" indent="0">
              <a:spcBef>
                <a:spcPct val="0"/>
              </a:spcBef>
              <a:spcAft>
                <a:spcPts val="1000"/>
              </a:spcAft>
              <a:buClr>
                <a:srgbClr val="009AC7"/>
              </a:buClr>
              <a:buSzPct val="150000"/>
              <a:buNone/>
              <a:defRPr/>
            </a:pPr>
            <a:r>
              <a:rPr lang="fr-FR" sz="1800" b="1" i="0" dirty="0" smtClean="0">
                <a:solidFill>
                  <a:srgbClr val="009AC7"/>
                </a:solidFill>
              </a:rPr>
              <a:t>Un plus</a:t>
            </a:r>
            <a:r>
              <a:rPr lang="fr-FR" sz="1800" b="0" i="0" dirty="0" smtClean="0">
                <a:solidFill>
                  <a:srgbClr val="009AC7"/>
                </a:solidFill>
              </a:rPr>
              <a:t> </a:t>
            </a:r>
            <a:r>
              <a:rPr lang="fr-FR" sz="1800" b="0" i="0" dirty="0" smtClean="0">
                <a:solidFill>
                  <a:srgbClr val="595959"/>
                </a:solidFill>
              </a:rPr>
              <a:t>pour l’image des locaux</a:t>
            </a:r>
          </a:p>
          <a:p>
            <a:pPr lvl="1">
              <a:spcBef>
                <a:spcPct val="0"/>
              </a:spcBef>
              <a:spcAft>
                <a:spcPts val="1000"/>
              </a:spcAft>
              <a:buClr>
                <a:srgbClr val="009AC7"/>
              </a:buClr>
              <a:buSzPct val="150000"/>
              <a:buFont typeface="Arial" panose="020B0604020202020204" pitchFamily="34" charset="0"/>
              <a:buChar char="•"/>
              <a:defRPr/>
            </a:pPr>
            <a:r>
              <a:rPr lang="fr-FR" sz="1400" b="0" i="0" dirty="0" smtClean="0">
                <a:solidFill>
                  <a:srgbClr val="595959"/>
                </a:solidFill>
              </a:rPr>
              <a:t>Efficacité prouvée sur les moquettes et les sols durs</a:t>
            </a:r>
          </a:p>
          <a:p>
            <a:pPr lvl="1">
              <a:spcBef>
                <a:spcPct val="0"/>
              </a:spcBef>
              <a:spcAft>
                <a:spcPts val="1000"/>
              </a:spcAft>
              <a:buClr>
                <a:srgbClr val="009AC7"/>
              </a:buClr>
              <a:buSzPct val="150000"/>
              <a:buFont typeface="Arial" panose="020B0604020202020204" pitchFamily="34" charset="0"/>
              <a:buChar char="•"/>
              <a:defRPr/>
            </a:pPr>
            <a:r>
              <a:rPr lang="fr-FR" sz="1400" b="0" i="0" dirty="0" smtClean="0">
                <a:solidFill>
                  <a:srgbClr val="595959"/>
                </a:solidFill>
              </a:rPr>
              <a:t>Niveau de pression constant des brosses, </a:t>
            </a:r>
            <a:br>
              <a:rPr lang="fr-FR" sz="1400" b="0" i="0" dirty="0" smtClean="0">
                <a:solidFill>
                  <a:srgbClr val="595959"/>
                </a:solidFill>
              </a:rPr>
            </a:br>
            <a:r>
              <a:rPr lang="fr-FR" sz="1400" b="0" i="0" dirty="0" smtClean="0">
                <a:solidFill>
                  <a:srgbClr val="595959"/>
                </a:solidFill>
              </a:rPr>
              <a:t>indépendamment de la surface nettoyée </a:t>
            </a:r>
          </a:p>
          <a:p>
            <a:pPr marL="47504" indent="0">
              <a:spcBef>
                <a:spcPct val="0"/>
              </a:spcBef>
              <a:spcAft>
                <a:spcPts val="1000"/>
              </a:spcAft>
              <a:buClr>
                <a:srgbClr val="009AC7"/>
              </a:buClr>
              <a:buSzPct val="150000"/>
              <a:buNone/>
              <a:defRPr/>
            </a:pPr>
            <a:r>
              <a:rPr lang="fr-FR" sz="1800" b="1" i="0" dirty="0" smtClean="0">
                <a:solidFill>
                  <a:srgbClr val="009AC7"/>
                </a:solidFill>
              </a:rPr>
              <a:t>Simplicité</a:t>
            </a:r>
            <a:r>
              <a:rPr lang="fr-FR" sz="1800" b="0" i="0" dirty="0" smtClean="0">
                <a:solidFill>
                  <a:srgbClr val="595959"/>
                </a:solidFill>
              </a:rPr>
              <a:t> d’utilisation et d’entretien</a:t>
            </a:r>
          </a:p>
          <a:p>
            <a:pPr lvl="1">
              <a:spcBef>
                <a:spcPct val="0"/>
              </a:spcBef>
              <a:spcAft>
                <a:spcPts val="1000"/>
              </a:spcAft>
              <a:buClr>
                <a:srgbClr val="009AC7"/>
              </a:buClr>
              <a:buSzPct val="150000"/>
              <a:buFont typeface="Arial" panose="020B0604020202020204" pitchFamily="34" charset="0"/>
              <a:buChar char="•"/>
              <a:defRPr/>
            </a:pPr>
            <a:r>
              <a:rPr lang="fr-FR" sz="1400" b="0" i="0" dirty="0" smtClean="0">
                <a:solidFill>
                  <a:srgbClr val="595959"/>
                </a:solidFill>
              </a:rPr>
              <a:t>Commandes intuitives</a:t>
            </a:r>
          </a:p>
          <a:p>
            <a:pPr lvl="1">
              <a:spcBef>
                <a:spcPct val="0"/>
              </a:spcBef>
              <a:spcAft>
                <a:spcPts val="1000"/>
              </a:spcAft>
              <a:buClr>
                <a:srgbClr val="009AC7"/>
              </a:buClr>
              <a:buSzPct val="150000"/>
              <a:buFont typeface="Arial" panose="020B0604020202020204" pitchFamily="34" charset="0"/>
              <a:buChar char="•"/>
              <a:defRPr/>
            </a:pPr>
            <a:r>
              <a:rPr lang="fr-FR" sz="1400" b="0" i="0" dirty="0" smtClean="0">
                <a:solidFill>
                  <a:srgbClr val="595959"/>
                </a:solidFill>
              </a:rPr>
              <a:t>Accès aux principaux organes de la machine </a:t>
            </a:r>
            <a:br>
              <a:rPr lang="fr-FR" sz="1400" b="0" i="0" dirty="0" smtClean="0">
                <a:solidFill>
                  <a:srgbClr val="595959"/>
                </a:solidFill>
              </a:rPr>
            </a:br>
            <a:r>
              <a:rPr lang="fr-FR" sz="1400" b="0" i="0" dirty="0" smtClean="0">
                <a:solidFill>
                  <a:srgbClr val="595959"/>
                </a:solidFill>
              </a:rPr>
              <a:t>sans outils</a:t>
            </a:r>
          </a:p>
          <a:p>
            <a:pPr marL="512762" lvl="3" indent="0">
              <a:spcBef>
                <a:spcPct val="0"/>
              </a:spcBef>
              <a:spcAft>
                <a:spcPts val="1000"/>
              </a:spcAft>
              <a:buClr>
                <a:srgbClr val="009AC7"/>
              </a:buClr>
              <a:buSzPct val="150000"/>
              <a:buNone/>
              <a:defRPr/>
            </a:pPr>
            <a:endParaRPr lang="en-US" altLang="en-US"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 name="Title 2"/>
          <p:cNvSpPr txBox="1">
            <a:spLocks/>
          </p:cNvSpPr>
          <p:nvPr/>
        </p:nvSpPr>
        <p:spPr>
          <a:xfrm>
            <a:off x="541208" y="148194"/>
            <a:ext cx="6524373" cy="996420"/>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ct val="70000"/>
              </a:lnSpc>
            </a:pPr>
            <a:endParaRPr lang="en-US" sz="6000" b="1" dirty="0">
              <a:solidFill>
                <a:schemeClr val="bg1"/>
              </a:solidFill>
              <a:latin typeface="Arial" panose="020B0604020202020204" pitchFamily="34" charset="0"/>
              <a:cs typeface="Arial" panose="020B0604020202020204" pitchFamily="34" charset="0"/>
            </a:endParaRPr>
          </a:p>
        </p:txBody>
      </p:sp>
      <p:pic>
        <p:nvPicPr>
          <p:cNvPr id="22" name="Picture 21" descr="dolla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1082" y="1365115"/>
            <a:ext cx="887866" cy="887866"/>
          </a:xfrm>
          <a:prstGeom prst="rect">
            <a:avLst/>
          </a:prstGeom>
        </p:spPr>
      </p:pic>
      <p:pic>
        <p:nvPicPr>
          <p:cNvPr id="23" name="Picture 22" descr="facility.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0965" y="3653984"/>
            <a:ext cx="888100" cy="888100"/>
          </a:xfrm>
          <a:prstGeom prst="rect">
            <a:avLst/>
          </a:prstGeom>
        </p:spPr>
      </p:pic>
      <p:pic>
        <p:nvPicPr>
          <p:cNvPr id="24" name="Picture 23" descr="health.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082" y="2439699"/>
            <a:ext cx="887867" cy="887867"/>
          </a:xfrm>
          <a:prstGeom prst="rect">
            <a:avLst/>
          </a:prstGeom>
        </p:spPr>
      </p:pic>
      <p:sp>
        <p:nvSpPr>
          <p:cNvPr id="32" name="Title 4"/>
          <p:cNvSpPr txBox="1">
            <a:spLocks/>
          </p:cNvSpPr>
          <p:nvPr/>
        </p:nvSpPr>
        <p:spPr>
          <a:xfrm>
            <a:off x="541208" y="0"/>
            <a:ext cx="7776882"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fr-FR" sz="3000" b="0" i="0" spc="-30" dirty="0" smtClean="0">
                <a:solidFill>
                  <a:srgbClr val="009AC7"/>
                </a:solidFill>
              </a:rPr>
              <a:t>AVANTAGES DE LA BALAYEUSE AUTOPORTÉE S16</a:t>
            </a:r>
          </a:p>
          <a:p>
            <a:pPr defTabSz="457070">
              <a:lnSpc>
                <a:spcPts val="4500"/>
              </a:lnSpc>
              <a:spcBef>
                <a:spcPts val="0"/>
              </a:spcBef>
            </a:pPr>
            <a:r>
              <a:rPr lang="fr-FR" sz="5000" i="0" dirty="0" smtClean="0">
                <a:solidFill>
                  <a:srgbClr val="009AC7"/>
                </a:solidFill>
              </a:rPr>
              <a:t>SUR BATTERIES</a:t>
            </a:r>
            <a:r>
              <a:rPr lang="en" sz="5000" dirty="0" smtClean="0"/>
              <a:t/>
            </a:r>
            <a:br>
              <a:rPr lang="en" sz="5000" dirty="0" smtClean="0"/>
            </a:br>
            <a:endParaRPr lang="en" sz="5000" dirty="0" smtClean="0"/>
          </a:p>
        </p:txBody>
      </p:sp>
    </p:spTree>
    <p:extLst>
      <p:ext uri="{BB962C8B-B14F-4D97-AF65-F5344CB8AC3E}">
        <p14:creationId xmlns:p14="http://schemas.microsoft.com/office/powerpoint/2010/main" val="17585873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8475" t="5932" r="20678" b="13013"/>
          <a:stretch/>
        </p:blipFill>
        <p:spPr>
          <a:xfrm>
            <a:off x="3865001" y="3192569"/>
            <a:ext cx="4300770" cy="3222582"/>
          </a:xfrm>
          <a:prstGeom prst="rect">
            <a:avLst/>
          </a:prstGeom>
        </p:spPr>
      </p:pic>
      <p:sp>
        <p:nvSpPr>
          <p:cNvPr id="2" name="Oval 1"/>
          <p:cNvSpPr/>
          <p:nvPr/>
        </p:nvSpPr>
        <p:spPr>
          <a:xfrm>
            <a:off x="3664853" y="2507185"/>
            <a:ext cx="5202559" cy="5202559"/>
          </a:xfrm>
          <a:prstGeom prst="ellipse">
            <a:avLst/>
          </a:prstGeom>
          <a:noFill/>
          <a:ln w="28575">
            <a:solidFill>
              <a:srgbClr val="009AC7">
                <a:alpha val="61176"/>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prstDash val="dash"/>
              </a:ln>
              <a:noFill/>
            </a:endParaRPr>
          </a:p>
        </p:txBody>
      </p:sp>
      <p:sp>
        <p:nvSpPr>
          <p:cNvPr id="10245" name="Content Placeholder 2"/>
          <p:cNvSpPr txBox="1">
            <a:spLocks/>
          </p:cNvSpPr>
          <p:nvPr/>
        </p:nvSpPr>
        <p:spPr bwMode="auto">
          <a:xfrm>
            <a:off x="539999" y="1643727"/>
            <a:ext cx="4450627" cy="301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693738" indent="-236538">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087438" indent="-173038">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defTabSz="914400">
              <a:spcAft>
                <a:spcPts val="600"/>
              </a:spcAft>
              <a:buClr>
                <a:srgbClr val="009AC7"/>
              </a:buClr>
              <a:buSzPct val="70000"/>
              <a:buFont typeface="Arial" panose="020B0604020202020204" pitchFamily="34" charset="0"/>
              <a:buChar char="•"/>
            </a:pPr>
            <a:r>
              <a:rPr lang="fr-FR" b="0" i="0" dirty="0" smtClean="0">
                <a:solidFill>
                  <a:srgbClr val="595959"/>
                </a:solidFill>
              </a:rPr>
              <a:t>Les entrepôts et de centres logistiques</a:t>
            </a:r>
          </a:p>
          <a:p>
            <a:pPr defTabSz="914400">
              <a:spcAft>
                <a:spcPts val="600"/>
              </a:spcAft>
              <a:buClr>
                <a:srgbClr val="009AC7"/>
              </a:buClr>
              <a:buSzPct val="70000"/>
              <a:buFont typeface="Arial" panose="020B0604020202020204" pitchFamily="34" charset="0"/>
              <a:buChar char="•"/>
            </a:pPr>
            <a:r>
              <a:rPr lang="fr-FR" b="0" i="0" dirty="0" smtClean="0">
                <a:solidFill>
                  <a:srgbClr val="595959"/>
                </a:solidFill>
              </a:rPr>
              <a:t>Fabrication et matériaux </a:t>
            </a:r>
            <a:br>
              <a:rPr lang="fr-FR" b="0" i="0" dirty="0" smtClean="0">
                <a:solidFill>
                  <a:srgbClr val="595959"/>
                </a:solidFill>
              </a:rPr>
            </a:br>
            <a:r>
              <a:rPr lang="fr-FR" b="0" i="0" dirty="0" smtClean="0">
                <a:solidFill>
                  <a:srgbClr val="595959"/>
                </a:solidFill>
              </a:rPr>
              <a:t>de construction </a:t>
            </a:r>
          </a:p>
          <a:p>
            <a:pPr defTabSz="914400">
              <a:spcAft>
                <a:spcPts val="600"/>
              </a:spcAft>
              <a:buClr>
                <a:srgbClr val="009AC7"/>
              </a:buClr>
              <a:buSzPct val="70000"/>
              <a:buFont typeface="Arial" panose="020B0604020202020204" pitchFamily="34" charset="0"/>
              <a:buChar char="•"/>
            </a:pPr>
            <a:r>
              <a:rPr lang="fr-FR" b="0" i="0" dirty="0" smtClean="0">
                <a:solidFill>
                  <a:srgbClr val="595959"/>
                </a:solidFill>
              </a:rPr>
              <a:t>Gestion de parkings extérieurs</a:t>
            </a:r>
          </a:p>
          <a:p>
            <a:pPr defTabSz="914400">
              <a:spcAft>
                <a:spcPts val="600"/>
              </a:spcAft>
              <a:buClr>
                <a:srgbClr val="009AC7"/>
              </a:buClr>
              <a:buSzPct val="70000"/>
              <a:buFont typeface="Arial" panose="020B0604020202020204" pitchFamily="34" charset="0"/>
              <a:buChar char="•"/>
            </a:pPr>
            <a:r>
              <a:rPr lang="fr-FR" b="0" i="0" dirty="0" smtClean="0">
                <a:solidFill>
                  <a:srgbClr val="595959"/>
                </a:solidFill>
              </a:rPr>
              <a:t>Hôtellerie </a:t>
            </a:r>
          </a:p>
        </p:txBody>
      </p:sp>
      <p:sp>
        <p:nvSpPr>
          <p:cNvPr id="14" name="Title 4"/>
          <p:cNvSpPr txBox="1">
            <a:spLocks/>
          </p:cNvSpPr>
          <p:nvPr/>
        </p:nvSpPr>
        <p:spPr>
          <a:xfrm>
            <a:off x="540000" y="0"/>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fr-FR" sz="3000" b="0" i="0" dirty="0" smtClean="0">
                <a:solidFill>
                  <a:srgbClr val="009AC7"/>
                </a:solidFill>
              </a:rPr>
              <a:t>BALAYEUSE AUTOPORTÉE S16 SUR BATTERIES</a:t>
            </a:r>
            <a:r>
              <a:rPr lang="fr-FR" sz="3000" b="0" dirty="0">
                <a:solidFill>
                  <a:srgbClr val="009AC7"/>
                </a:solidFill>
              </a:rPr>
              <a:t> </a:t>
            </a:r>
            <a:r>
              <a:rPr lang="fr-FR" sz="3000" b="0" dirty="0" smtClean="0">
                <a:solidFill>
                  <a:srgbClr val="009AC7"/>
                </a:solidFill>
              </a:rPr>
              <a:t> </a:t>
            </a:r>
          </a:p>
          <a:p>
            <a:pPr defTabSz="457070">
              <a:lnSpc>
                <a:spcPts val="4500"/>
              </a:lnSpc>
              <a:spcBef>
                <a:spcPts val="0"/>
              </a:spcBef>
            </a:pPr>
            <a:r>
              <a:rPr lang="fr-FR" sz="5000" i="0" dirty="0" smtClean="0">
                <a:solidFill>
                  <a:srgbClr val="009AC7"/>
                </a:solidFill>
              </a:rPr>
              <a:t>SECTEURS CONCERNÉS</a:t>
            </a:r>
            <a:r>
              <a:rPr lang="en" sz="5000" dirty="0" smtClean="0"/>
              <a:t/>
            </a:r>
            <a:br>
              <a:rPr lang="en" sz="5000" dirty="0" smtClean="0"/>
            </a:br>
            <a:endParaRPr lang="en" sz="5000" dirty="0" smtClean="0"/>
          </a:p>
        </p:txBody>
      </p:sp>
      <p:grpSp>
        <p:nvGrpSpPr>
          <p:cNvPr id="4" name="Group 3"/>
          <p:cNvGrpSpPr/>
          <p:nvPr/>
        </p:nvGrpSpPr>
        <p:grpSpPr>
          <a:xfrm>
            <a:off x="6701139" y="2225219"/>
            <a:ext cx="884663" cy="884663"/>
            <a:chOff x="6714526" y="1221887"/>
            <a:chExt cx="884663" cy="884663"/>
          </a:xfrm>
        </p:grpSpPr>
        <p:sp>
          <p:nvSpPr>
            <p:cNvPr id="16" name="Oval 15"/>
            <p:cNvSpPr/>
            <p:nvPr/>
          </p:nvSpPr>
          <p:spPr>
            <a:xfrm>
              <a:off x="6762574" y="1249444"/>
              <a:ext cx="788565" cy="78856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14526" y="1221887"/>
              <a:ext cx="884663" cy="884663"/>
            </a:xfrm>
            <a:prstGeom prst="rect">
              <a:avLst/>
            </a:prstGeom>
          </p:spPr>
        </p:pic>
      </p:grpSp>
      <p:grpSp>
        <p:nvGrpSpPr>
          <p:cNvPr id="7" name="Group 6"/>
          <p:cNvGrpSpPr/>
          <p:nvPr/>
        </p:nvGrpSpPr>
        <p:grpSpPr>
          <a:xfrm>
            <a:off x="4532468" y="2377583"/>
            <a:ext cx="916318" cy="916318"/>
            <a:chOff x="8024099" y="1478289"/>
            <a:chExt cx="916318" cy="916318"/>
          </a:xfrm>
        </p:grpSpPr>
        <p:sp>
          <p:nvSpPr>
            <p:cNvPr id="18" name="Oval 17"/>
            <p:cNvSpPr/>
            <p:nvPr/>
          </p:nvSpPr>
          <p:spPr>
            <a:xfrm>
              <a:off x="8088372" y="1542166"/>
              <a:ext cx="788565" cy="78856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24099" y="1478289"/>
              <a:ext cx="916318" cy="916318"/>
            </a:xfrm>
            <a:prstGeom prst="rect">
              <a:avLst/>
            </a:prstGeom>
          </p:spPr>
        </p:pic>
      </p:gr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0282" y="3675612"/>
            <a:ext cx="914400" cy="914400"/>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0197" y="3293901"/>
            <a:ext cx="914400" cy="914400"/>
          </a:xfrm>
          <a:prstGeom prst="rect">
            <a:avLst/>
          </a:prstGeom>
        </p:spPr>
      </p:pic>
    </p:spTree>
    <p:extLst>
      <p:ext uri="{BB962C8B-B14F-4D97-AF65-F5344CB8AC3E}">
        <p14:creationId xmlns:p14="http://schemas.microsoft.com/office/powerpoint/2010/main" val="3276220925"/>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161088" y="1269529"/>
            <a:ext cx="2982912" cy="619125"/>
            <a:chOff x="6167438" y="1627188"/>
            <a:chExt cx="2982912" cy="619125"/>
          </a:xfrm>
        </p:grpSpPr>
        <p:grpSp>
          <p:nvGrpSpPr>
            <p:cNvPr id="2" name="Group 1"/>
            <p:cNvGrpSpPr/>
            <p:nvPr/>
          </p:nvGrpSpPr>
          <p:grpSpPr>
            <a:xfrm>
              <a:off x="6167438" y="1636713"/>
              <a:ext cx="2982912" cy="609600"/>
              <a:chOff x="6167438" y="1636713"/>
              <a:chExt cx="2982912" cy="609600"/>
            </a:xfrm>
          </p:grpSpPr>
          <p:sp>
            <p:nvSpPr>
              <p:cNvPr id="3" name="Rectangle 2"/>
              <p:cNvSpPr/>
              <p:nvPr/>
            </p:nvSpPr>
            <p:spPr>
              <a:xfrm>
                <a:off x="6716713" y="1636713"/>
                <a:ext cx="2433637" cy="600164"/>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eaLnBrk="1" fontAlgn="auto" hangingPunct="1">
                  <a:spcBef>
                    <a:spcPts val="0"/>
                  </a:spcBef>
                  <a:spcAft>
                    <a:spcPts val="0"/>
                  </a:spcAft>
                  <a:defRPr/>
                </a:pPr>
                <a:r>
                  <a:rPr lang="fr-FR" sz="1100" b="0" i="0" dirty="0" smtClean="0">
                    <a:solidFill>
                      <a:srgbClr val="595959"/>
                    </a:solidFill>
                  </a:rPr>
                  <a:t>LES CARACTÉRISTIQUES DE LA M20 </a:t>
                </a:r>
                <a:r>
                  <a:rPr lang="fr-FR" sz="1100" b="1" i="0" dirty="0" smtClean="0">
                    <a:solidFill>
                      <a:srgbClr val="0090BE"/>
                    </a:solidFill>
                  </a:rPr>
                  <a:t>RÉDUISENT LES COÛTS TOUT EN </a:t>
                </a:r>
                <a:r>
                  <a:rPr lang="fr-FR" sz="1100" b="1" i="0" spc="-30" dirty="0" smtClean="0">
                    <a:solidFill>
                      <a:srgbClr val="0090BE"/>
                    </a:solidFill>
                  </a:rPr>
                  <a:t>PRÉSERVANT LA SANTÉ ET LA SÉCURITÉ</a:t>
                </a:r>
              </a:p>
            </p:txBody>
          </p:sp>
          <p:pic>
            <p:nvPicPr>
              <p:cNvPr id="8197"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1665288"/>
                <a:ext cx="5619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7" name="Straight Connector 16"/>
            <p:cNvCxnSpPr/>
            <p:nvPr/>
          </p:nvCxnSpPr>
          <p:spPr>
            <a:xfrm>
              <a:off x="6729413" y="1627188"/>
              <a:ext cx="2300287"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sp>
        <p:nvSpPr>
          <p:cNvPr id="8200" name="Title 2"/>
          <p:cNvSpPr txBox="1">
            <a:spLocks/>
          </p:cNvSpPr>
          <p:nvPr/>
        </p:nvSpPr>
        <p:spPr bwMode="auto">
          <a:xfrm>
            <a:off x="14288" y="222989"/>
            <a:ext cx="6786562"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143000" indent="-228600">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algn="ctr" defTabSz="914400" eaLnBrk="1" hangingPunct="1">
              <a:lnSpc>
                <a:spcPts val="4800"/>
              </a:lnSpc>
              <a:spcBef>
                <a:spcPct val="0"/>
              </a:spcBef>
              <a:buClrTx/>
              <a:buFontTx/>
              <a:buNone/>
            </a:pPr>
            <a:r>
              <a:rPr lang="fr-FR" sz="3600" b="0" i="0" dirty="0" smtClean="0">
                <a:solidFill>
                  <a:srgbClr val="FFFFFF"/>
                </a:solidFill>
                <a:latin typeface="Arial" pitchFamily="18" charset="0"/>
              </a:rPr>
              <a:t>BALAYEUSE AUTOPORTÉE SENTINEL</a:t>
            </a:r>
            <a:r>
              <a:rPr lang="en" sz="3600" dirty="0" smtClean="0"/>
              <a:t/>
            </a:r>
            <a:br>
              <a:rPr lang="en" sz="3600" dirty="0" smtClean="0"/>
            </a:br>
            <a:r>
              <a:rPr lang="fr-FR" sz="5400" b="1" i="0" dirty="0" smtClean="0">
                <a:solidFill>
                  <a:srgbClr val="FFFFFF"/>
                </a:solidFill>
                <a:latin typeface="Arial" pitchFamily="18" charset="0"/>
              </a:rPr>
              <a:t>POUR DES RÉSULTATS IMPECCABLES</a:t>
            </a:r>
          </a:p>
        </p:txBody>
      </p:sp>
      <p:sp>
        <p:nvSpPr>
          <p:cNvPr id="12" name="Title 4"/>
          <p:cNvSpPr txBox="1">
            <a:spLocks/>
          </p:cNvSpPr>
          <p:nvPr/>
        </p:nvSpPr>
        <p:spPr>
          <a:xfrm>
            <a:off x="540000" y="0"/>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fr-FR" sz="3000" b="0" i="0" dirty="0" smtClean="0">
                <a:solidFill>
                  <a:srgbClr val="009AC7"/>
                </a:solidFill>
              </a:rPr>
              <a:t>BALAYEUSE AUTOPORTÉE S16 SUR BATTERIES </a:t>
            </a:r>
          </a:p>
          <a:p>
            <a:pPr defTabSz="457070">
              <a:lnSpc>
                <a:spcPts val="4500"/>
              </a:lnSpc>
              <a:spcBef>
                <a:spcPts val="0"/>
              </a:spcBef>
            </a:pPr>
            <a:r>
              <a:rPr lang="fr-FR" sz="5000" i="0" dirty="0" smtClean="0">
                <a:solidFill>
                  <a:srgbClr val="009AC7"/>
                </a:solidFill>
              </a:rPr>
              <a:t>POUR DES RÉSULTATS IMPECCABLES</a:t>
            </a:r>
            <a:r>
              <a:rPr lang="en" sz="5000" dirty="0" smtClean="0"/>
              <a:t/>
            </a:r>
            <a:br>
              <a:rPr lang="en" sz="5000" dirty="0" smtClean="0"/>
            </a:br>
            <a:endParaRPr lang="en" sz="5000" dirty="0" smtClean="0"/>
          </a:p>
        </p:txBody>
      </p:sp>
      <p:cxnSp>
        <p:nvCxnSpPr>
          <p:cNvPr id="11" name="Straight Connector 10"/>
          <p:cNvCxnSpPr/>
          <p:nvPr/>
        </p:nvCxnSpPr>
        <p:spPr>
          <a:xfrm>
            <a:off x="6738014" y="1909542"/>
            <a:ext cx="2300287"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8195" name="Content Placeholder 2"/>
          <p:cNvSpPr txBox="1">
            <a:spLocks/>
          </p:cNvSpPr>
          <p:nvPr/>
        </p:nvSpPr>
        <p:spPr bwMode="auto">
          <a:xfrm>
            <a:off x="539999" y="1836000"/>
            <a:ext cx="8498301"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143000" indent="-228600">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defTabSz="914400" eaLnBrk="1" hangingPunct="1">
              <a:lnSpc>
                <a:spcPts val="1700"/>
              </a:lnSpc>
              <a:spcBef>
                <a:spcPts val="100"/>
              </a:spcBef>
              <a:spcAft>
                <a:spcPts val="100"/>
              </a:spcAft>
              <a:buFont typeface="Wingdings" panose="05000000000000000000" pitchFamily="2" charset="2"/>
              <a:buNone/>
            </a:pPr>
            <a:r>
              <a:rPr lang="fr-FR" sz="1600" b="1" i="0" dirty="0" smtClean="0">
                <a:solidFill>
                  <a:srgbClr val="009AC7"/>
                </a:solidFill>
              </a:rPr>
              <a:t>Réduction des coûts de nettoyage</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95959"/>
                </a:solidFill>
              </a:rPr>
              <a:t>L’excellente efficacité de balayage des sols et rebords évite de devoir passer plusieurs fois au même endroit avec la machine.</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95959"/>
                </a:solidFill>
              </a:rPr>
              <a:t>L’ajout d’une seconde brosse de nettoyage latérale (en option) offre un gain en productivité et permet d’augmenter la largeur de nettoyage.</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95959"/>
                </a:solidFill>
              </a:rPr>
              <a:t>Le déchargement motorisé en hauteur évite de manipuler les débris et contribue ainsi à faire baisser </a:t>
            </a:r>
            <a:br>
              <a:rPr lang="fr-FR" sz="1500" b="0" i="0" dirty="0" smtClean="0">
                <a:solidFill>
                  <a:srgbClr val="595959"/>
                </a:solidFill>
              </a:rPr>
            </a:br>
            <a:r>
              <a:rPr lang="fr-FR" sz="1500" b="0" i="0" dirty="0" smtClean="0">
                <a:solidFill>
                  <a:srgbClr val="595959"/>
                </a:solidFill>
              </a:rPr>
              <a:t>le coût de la main-d’œuvre.</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95959"/>
                </a:solidFill>
              </a:rPr>
              <a:t>Grâce à sa grande largeur de nettoyage et à son bac à déchets grande capacité, cette machine offre </a:t>
            </a:r>
            <a:br>
              <a:rPr lang="fr-FR" sz="1500" b="0" i="0" dirty="0" smtClean="0">
                <a:solidFill>
                  <a:srgbClr val="595959"/>
                </a:solidFill>
              </a:rPr>
            </a:br>
            <a:r>
              <a:rPr lang="fr-FR" sz="1500" b="0" i="0" dirty="0" smtClean="0">
                <a:solidFill>
                  <a:srgbClr val="595959"/>
                </a:solidFill>
              </a:rPr>
              <a:t>une excellente productivité.</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95959"/>
                </a:solidFill>
              </a:rPr>
              <a:t>La balayeuse est dotée du filtre FiberShield™, qui retient les peluches de moquettes pour une parfaite efficacité de nettoyage.</a:t>
            </a:r>
          </a:p>
          <a:p>
            <a:pPr marL="285750" indent="-285750" defTabSz="914400" eaLnBrk="1" hangingPunct="1">
              <a:lnSpc>
                <a:spcPts val="800"/>
              </a:lnSpc>
              <a:spcBef>
                <a:spcPts val="100"/>
              </a:spcBef>
              <a:spcAft>
                <a:spcPts val="100"/>
              </a:spcAft>
              <a:buFont typeface="Arial" panose="020B0604020202020204" pitchFamily="34" charset="0"/>
              <a:buChar char="•"/>
            </a:pPr>
            <a:endParaRPr lang="en-US" altLang="en-US" sz="800" b="1" dirty="0">
              <a:solidFill>
                <a:srgbClr val="009AC7"/>
              </a:solidFill>
              <a:latin typeface="+mn-lt"/>
            </a:endParaRPr>
          </a:p>
          <a:p>
            <a:pPr defTabSz="914400" eaLnBrk="1" hangingPunct="1">
              <a:lnSpc>
                <a:spcPts val="1700"/>
              </a:lnSpc>
              <a:spcBef>
                <a:spcPts val="100"/>
              </a:spcBef>
              <a:spcAft>
                <a:spcPts val="100"/>
              </a:spcAft>
              <a:buFont typeface="Wingdings" panose="05000000000000000000" pitchFamily="2" charset="2"/>
              <a:buNone/>
            </a:pPr>
            <a:r>
              <a:rPr lang="fr-FR" sz="1600" b="1" i="0" dirty="0" smtClean="0">
                <a:solidFill>
                  <a:srgbClr val="009AC7"/>
                </a:solidFill>
              </a:rPr>
              <a:t>Une garantie de en termes de santé et de sécurité</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Le système de filtration multi-niveau et le puissant dispositif de décolmatage du filtre assurent une excellente qualité de l’air en retenant la poussière.</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L’absence d’émanation de gaz contribue à maintenir un environnement sain.</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Présente sur le modèle à déchargement par le bas, la poignée VarioHeight™ favorise l’ergonomie </a:t>
            </a:r>
            <a:br>
              <a:rPr lang="fr-FR" sz="1500" b="0" i="0" dirty="0" smtClean="0">
                <a:solidFill>
                  <a:srgbClr val="505050"/>
                </a:solidFill>
              </a:rPr>
            </a:br>
            <a:r>
              <a:rPr lang="fr-FR" sz="1500" b="0" i="0" dirty="0" smtClean="0">
                <a:solidFill>
                  <a:srgbClr val="505050"/>
                </a:solidFill>
              </a:rPr>
              <a:t>tous opérateurs confondus.</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Le dispositif de décomatage du filtre (déclenchement à intervalles réguliers) permet un nettoyage efficace de celui-ci, assurant une absorption optimale de la poussière.</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spc="-20" dirty="0" smtClean="0">
                <a:solidFill>
                  <a:srgbClr val="505050"/>
                </a:solidFill>
              </a:rPr>
              <a:t>Le toit de protection certifié FOPS assure une sécurité accrue dans les environnements les plus difficiles.</a:t>
            </a:r>
          </a:p>
          <a:p>
            <a:pPr marL="285750" indent="-285750" defTabSz="914400" eaLnBrk="1" hangingPunct="1">
              <a:lnSpc>
                <a:spcPts val="1700"/>
              </a:lnSpc>
              <a:spcBef>
                <a:spcPts val="100"/>
              </a:spcBef>
              <a:spcAft>
                <a:spcPts val="100"/>
              </a:spcAft>
              <a:buFont typeface="Arial" panose="020B0604020202020204" pitchFamily="34" charset="0"/>
              <a:buChar char="•"/>
            </a:pPr>
            <a:endParaRPr lang="en-US" sz="1400" dirty="0"/>
          </a:p>
        </p:txBody>
      </p:sp>
    </p:spTree>
    <p:extLst>
      <p:ext uri="{BB962C8B-B14F-4D97-AF65-F5344CB8AC3E}">
        <p14:creationId xmlns:p14="http://schemas.microsoft.com/office/powerpoint/2010/main" val="300430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Title 2"/>
          <p:cNvSpPr txBox="1">
            <a:spLocks/>
          </p:cNvSpPr>
          <p:nvPr/>
        </p:nvSpPr>
        <p:spPr bwMode="auto">
          <a:xfrm>
            <a:off x="-189185" y="258620"/>
            <a:ext cx="8072437"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143000" indent="-228600">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algn="ctr" defTabSz="914400" eaLnBrk="1" hangingPunct="1">
              <a:lnSpc>
                <a:spcPts val="4600"/>
              </a:lnSpc>
              <a:spcBef>
                <a:spcPct val="0"/>
              </a:spcBef>
              <a:buClrTx/>
              <a:buFontTx/>
              <a:buNone/>
            </a:pPr>
            <a:r>
              <a:rPr lang="fr-FR" sz="3500" b="0" i="0" dirty="0" smtClean="0">
                <a:solidFill>
                  <a:srgbClr val="FFFFFF"/>
                </a:solidFill>
                <a:latin typeface="Arial" pitchFamily="18" charset="0"/>
              </a:rPr>
              <a:t>LA BALAYEUSE AUTOPORTÉE SENTINEL EST</a:t>
            </a:r>
            <a:r>
              <a:rPr lang="en" sz="3600" dirty="0" smtClean="0"/>
              <a:t/>
            </a:r>
            <a:br>
              <a:rPr lang="en" sz="3600" dirty="0" smtClean="0"/>
            </a:br>
            <a:r>
              <a:rPr lang="fr-FR" sz="4800" b="1" i="0" dirty="0" smtClean="0">
                <a:solidFill>
                  <a:srgbClr val="FFFFFF"/>
                </a:solidFill>
                <a:latin typeface="Arial" pitchFamily="18" charset="0"/>
              </a:rPr>
              <a:t>CONÇUE POUR RÉPONDRE À VOS BESOINS</a:t>
            </a:r>
          </a:p>
        </p:txBody>
      </p:sp>
      <p:grpSp>
        <p:nvGrpSpPr>
          <p:cNvPr id="2" name="Group 1"/>
          <p:cNvGrpSpPr/>
          <p:nvPr/>
        </p:nvGrpSpPr>
        <p:grpSpPr>
          <a:xfrm>
            <a:off x="6151669" y="1266604"/>
            <a:ext cx="2932112" cy="655637"/>
            <a:chOff x="6167438" y="1627188"/>
            <a:chExt cx="2932112" cy="655637"/>
          </a:xfrm>
        </p:grpSpPr>
        <p:sp>
          <p:nvSpPr>
            <p:cNvPr id="3" name="Rectangle 2"/>
            <p:cNvSpPr/>
            <p:nvPr/>
          </p:nvSpPr>
          <p:spPr>
            <a:xfrm>
              <a:off x="6729413" y="1636713"/>
              <a:ext cx="2370137" cy="600164"/>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eaLnBrk="1" fontAlgn="auto" hangingPunct="1">
                <a:spcBef>
                  <a:spcPts val="0"/>
                </a:spcBef>
                <a:spcAft>
                  <a:spcPts val="0"/>
                </a:spcAft>
                <a:defRPr/>
              </a:pPr>
              <a:r>
                <a:rPr lang="fr-FR" sz="1100" b="0" i="0" dirty="0" smtClean="0">
                  <a:solidFill>
                    <a:srgbClr val="595959"/>
                  </a:solidFill>
                </a:rPr>
                <a:t>LES CARACTÉRISTIQUES DE LA M20 </a:t>
              </a:r>
              <a:r>
                <a:rPr lang="fr-FR" sz="1100" b="1" i="0" dirty="0" smtClean="0">
                  <a:solidFill>
                    <a:srgbClr val="009AC7"/>
                  </a:solidFill>
                </a:rPr>
                <a:t>AMÉLIORENT L’IMAGE, L’UTILISATION ET L’ENTRETIEN</a:t>
              </a:r>
            </a:p>
          </p:txBody>
        </p:sp>
        <p:pic>
          <p:nvPicPr>
            <p:cNvPr id="9221"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1665288"/>
              <a:ext cx="5619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Straight Connector 16"/>
            <p:cNvCxnSpPr/>
            <p:nvPr/>
          </p:nvCxnSpPr>
          <p:spPr>
            <a:xfrm>
              <a:off x="6729413" y="1627188"/>
              <a:ext cx="2300287"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6729413" y="2282825"/>
              <a:ext cx="2300287"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sp>
        <p:nvSpPr>
          <p:cNvPr id="11" name="Title 4"/>
          <p:cNvSpPr txBox="1">
            <a:spLocks/>
          </p:cNvSpPr>
          <p:nvPr/>
        </p:nvSpPr>
        <p:spPr>
          <a:xfrm>
            <a:off x="541208" y="0"/>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en-US" dirty="0">
                <a:solidFill>
                  <a:srgbClr val="FF0000"/>
                </a:solidFill>
                <a:latin typeface="+mn-lt"/>
                <a:ea typeface="+mn-ea"/>
                <a:cs typeface="Arial" panose="020B0604020202020204" pitchFamily="34" charset="0"/>
              </a:rPr>
              <a:t/>
            </a:r>
            <a:br>
              <a:rPr lang="en-US" dirty="0">
                <a:solidFill>
                  <a:srgbClr val="FF0000"/>
                </a:solidFill>
                <a:latin typeface="+mn-lt"/>
                <a:ea typeface="+mn-ea"/>
                <a:cs typeface="Arial" panose="020B0604020202020204" pitchFamily="34" charset="0"/>
              </a:rPr>
            </a:br>
            <a:endParaRPr lang="en-US" dirty="0">
              <a:solidFill>
                <a:srgbClr val="FF0000"/>
              </a:solidFill>
              <a:latin typeface="+mn-lt"/>
            </a:endParaRPr>
          </a:p>
        </p:txBody>
      </p:sp>
      <p:sp>
        <p:nvSpPr>
          <p:cNvPr id="13" name="Title 2"/>
          <p:cNvSpPr txBox="1">
            <a:spLocks/>
          </p:cNvSpPr>
          <p:nvPr/>
        </p:nvSpPr>
        <p:spPr bwMode="auto">
          <a:xfrm>
            <a:off x="14288" y="222989"/>
            <a:ext cx="6786562"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143000" indent="-228600">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algn="ctr" defTabSz="914400" eaLnBrk="1" hangingPunct="1">
              <a:lnSpc>
                <a:spcPts val="4800"/>
              </a:lnSpc>
              <a:spcBef>
                <a:spcPct val="0"/>
              </a:spcBef>
              <a:buClrTx/>
              <a:buFontTx/>
              <a:buNone/>
            </a:pPr>
            <a:r>
              <a:rPr lang="fr-FR" sz="3600" b="0" i="0" dirty="0" smtClean="0">
                <a:solidFill>
                  <a:srgbClr val="FFFFFF"/>
                </a:solidFill>
                <a:latin typeface="Arial" pitchFamily="18" charset="0"/>
              </a:rPr>
              <a:t>BALAYEUSE AUTOPORTÉE SENTINEL</a:t>
            </a:r>
            <a:r>
              <a:rPr lang="en" sz="3600" dirty="0" smtClean="0"/>
              <a:t/>
            </a:r>
            <a:br>
              <a:rPr lang="en" sz="3600" dirty="0" smtClean="0"/>
            </a:br>
            <a:r>
              <a:rPr lang="fr-FR" sz="5400" b="1" i="0" dirty="0" smtClean="0">
                <a:solidFill>
                  <a:srgbClr val="FFFFFF"/>
                </a:solidFill>
                <a:latin typeface="Arial" pitchFamily="18" charset="0"/>
              </a:rPr>
              <a:t>POUR DES RÉSULTATS IMPECCABLES</a:t>
            </a:r>
          </a:p>
        </p:txBody>
      </p:sp>
      <p:sp>
        <p:nvSpPr>
          <p:cNvPr id="14" name="Title 4"/>
          <p:cNvSpPr txBox="1">
            <a:spLocks/>
          </p:cNvSpPr>
          <p:nvPr/>
        </p:nvSpPr>
        <p:spPr>
          <a:xfrm>
            <a:off x="540000" y="0"/>
            <a:ext cx="7773194"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fr-FR" sz="3000" b="0" i="0" dirty="0" smtClean="0">
                <a:solidFill>
                  <a:srgbClr val="009AC7"/>
                </a:solidFill>
              </a:rPr>
              <a:t>BALAYEUSE AUTOPORTÉE S16 SUR BATTERIES </a:t>
            </a:r>
          </a:p>
          <a:p>
            <a:pPr defTabSz="457070">
              <a:lnSpc>
                <a:spcPts val="4500"/>
              </a:lnSpc>
              <a:spcBef>
                <a:spcPts val="0"/>
              </a:spcBef>
            </a:pPr>
            <a:r>
              <a:rPr lang="fr-FR" sz="5000" i="0" dirty="0" smtClean="0">
                <a:solidFill>
                  <a:srgbClr val="009AC7"/>
                </a:solidFill>
              </a:rPr>
              <a:t>POUR DES RÉSULTATS IMPECCABLES</a:t>
            </a:r>
            <a:r>
              <a:rPr lang="en" sz="5000" dirty="0" smtClean="0"/>
              <a:t/>
            </a:r>
            <a:br>
              <a:rPr lang="en" sz="5000" dirty="0" smtClean="0"/>
            </a:br>
            <a:endParaRPr lang="en" sz="5000" dirty="0" smtClean="0"/>
          </a:p>
        </p:txBody>
      </p:sp>
      <p:sp>
        <p:nvSpPr>
          <p:cNvPr id="9219" name="Content Placeholder 2"/>
          <p:cNvSpPr txBox="1">
            <a:spLocks/>
          </p:cNvSpPr>
          <p:nvPr/>
        </p:nvSpPr>
        <p:spPr bwMode="auto">
          <a:xfrm>
            <a:off x="540000" y="1836000"/>
            <a:ext cx="8461375"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ü"/>
              <a:defRPr sz="2000">
                <a:solidFill>
                  <a:schemeClr val="accent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a:solidFill>
                  <a:schemeClr val="accent1"/>
                </a:solidFill>
                <a:latin typeface="Calibri" panose="020F0502020204030204" pitchFamily="34" charset="0"/>
              </a:defRPr>
            </a:lvl2pPr>
            <a:lvl3pPr marL="1143000" indent="-228600">
              <a:spcBef>
                <a:spcPct val="20000"/>
              </a:spcBef>
              <a:buClr>
                <a:schemeClr val="accent2"/>
              </a:buClr>
              <a:buFont typeface="Arial" panose="020B0604020202020204" pitchFamily="34" charset="0"/>
              <a:buChar char="•"/>
              <a:defRPr sz="1600">
                <a:solidFill>
                  <a:schemeClr val="accent1"/>
                </a:solidFill>
                <a:latin typeface="Calibri" panose="020F0502020204030204" pitchFamily="34" charset="0"/>
              </a:defRPr>
            </a:lvl3pPr>
            <a:lvl4pPr marL="16002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4pPr>
            <a:lvl5pPr marL="2057400" indent="-228600">
              <a:spcBef>
                <a:spcPct val="20000"/>
              </a:spcBef>
              <a:buClr>
                <a:schemeClr val="accent2"/>
              </a:buClr>
              <a:buFont typeface="Arial" panose="020B0604020202020204" pitchFamily="34" charset="0"/>
              <a:buChar char="»"/>
              <a:defRPr sz="1400">
                <a:solidFill>
                  <a:schemeClr val="accent1"/>
                </a:solidFill>
                <a:latin typeface="Calibri" panose="020F0502020204030204" pitchFamily="34" charset="0"/>
              </a:defRPr>
            </a:lvl5pPr>
            <a:lvl6pPr marL="25146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6pPr>
            <a:lvl7pPr marL="29718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7pPr>
            <a:lvl8pPr marL="34290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8pPr>
            <a:lvl9pPr marL="3886200" indent="-228600" eaLnBrk="0" fontAlgn="base" hangingPunct="0">
              <a:spcBef>
                <a:spcPct val="20000"/>
              </a:spcBef>
              <a:spcAft>
                <a:spcPct val="0"/>
              </a:spcAft>
              <a:buClr>
                <a:schemeClr val="accent2"/>
              </a:buClr>
              <a:buFont typeface="Arial" panose="020B0604020202020204" pitchFamily="34" charset="0"/>
              <a:buChar char="»"/>
              <a:defRPr sz="1400">
                <a:solidFill>
                  <a:schemeClr val="accent1"/>
                </a:solidFill>
                <a:latin typeface="Calibri" panose="020F0502020204030204" pitchFamily="34" charset="0"/>
              </a:defRPr>
            </a:lvl9pPr>
          </a:lstStyle>
          <a:p>
            <a:pPr defTabSz="914400" eaLnBrk="1" hangingPunct="1">
              <a:lnSpc>
                <a:spcPts val="1700"/>
              </a:lnSpc>
              <a:spcBef>
                <a:spcPts val="100"/>
              </a:spcBef>
              <a:spcAft>
                <a:spcPts val="100"/>
              </a:spcAft>
              <a:buFont typeface="Wingdings" panose="05000000000000000000" pitchFamily="2" charset="2"/>
              <a:buNone/>
            </a:pPr>
            <a:r>
              <a:rPr lang="fr-FR" sz="1600" b="1" i="0" dirty="0" smtClean="0">
                <a:solidFill>
                  <a:srgbClr val="009BC7"/>
                </a:solidFill>
              </a:rPr>
              <a:t>Des locaux qui donnent une excellente impression</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La technologie MaxPro™ offre un niveau de pression constant des brosses, quelle que soit la surface nettoyée ou la nature des débris.</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L’efficacité de nettoyage prouvée sur les tapis et moquettes assure des résultats remarquables.</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La machine gravit de manière surprenante les rampes d’accès des parkings ou des quais </a:t>
            </a:r>
            <a:br>
              <a:rPr lang="fr-FR" sz="1500" b="0" i="0" dirty="0" smtClean="0">
                <a:solidFill>
                  <a:srgbClr val="505050"/>
                </a:solidFill>
              </a:rPr>
            </a:br>
            <a:r>
              <a:rPr lang="fr-FR" sz="1500" b="0" i="0" dirty="0" smtClean="0">
                <a:solidFill>
                  <a:srgbClr val="505050"/>
                </a:solidFill>
              </a:rPr>
              <a:t>de chargement.</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La fonction Eco-Mode™ permet de prolonger l’autonomie de la machine et de procéder au nettoyage en toutes circonstances.</a:t>
            </a:r>
          </a:p>
          <a:p>
            <a:pPr defTabSz="914400" eaLnBrk="1" hangingPunct="1">
              <a:lnSpc>
                <a:spcPts val="1700"/>
              </a:lnSpc>
              <a:spcBef>
                <a:spcPts val="100"/>
              </a:spcBef>
              <a:spcAft>
                <a:spcPts val="100"/>
              </a:spcAft>
              <a:buFont typeface="Wingdings" panose="05000000000000000000" pitchFamily="2" charset="2"/>
              <a:buNone/>
            </a:pPr>
            <a:endParaRPr lang="en-US" altLang="en-US" sz="800" b="1" dirty="0">
              <a:solidFill>
                <a:srgbClr val="009BC7"/>
              </a:solidFill>
              <a:latin typeface="+mn-lt"/>
            </a:endParaRPr>
          </a:p>
          <a:p>
            <a:pPr defTabSz="914400" eaLnBrk="1" hangingPunct="1">
              <a:lnSpc>
                <a:spcPts val="1700"/>
              </a:lnSpc>
              <a:spcBef>
                <a:spcPts val="100"/>
              </a:spcBef>
              <a:spcAft>
                <a:spcPts val="100"/>
              </a:spcAft>
              <a:buFont typeface="Wingdings" panose="05000000000000000000" pitchFamily="2" charset="2"/>
              <a:buNone/>
            </a:pPr>
            <a:r>
              <a:rPr lang="fr-FR" sz="1600" b="1" i="0" dirty="0" smtClean="0">
                <a:solidFill>
                  <a:srgbClr val="009BC7"/>
                </a:solidFill>
              </a:rPr>
              <a:t>Facilité d’utilisation et d’entretien</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Le bouton de démarrage 1-Step™ simplifie l’opération de nettoyage en reprenant les derniers paramètres utilisés. </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L’ergonomie bien pensée réduit la fatigue de l’opérateur qui a une meilleure visibilité et se trouve moins exposé aux risques.</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Les différents points sur lesquels intervenir sont repérés en jaune sur la balayeuse, ce qui simplifie l’entretien préventif. </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dirty="0" smtClean="0">
                <a:solidFill>
                  <a:srgbClr val="505050"/>
                </a:solidFill>
              </a:rPr>
              <a:t>Pour accéder aux principaux organes de la machine, l’opérateur n’a pas besoin d’outils : un gain de temps dans les opérations de maintenance. </a:t>
            </a:r>
          </a:p>
          <a:p>
            <a:pPr marL="285750" indent="-285750" defTabSz="914400" eaLnBrk="1" hangingPunct="1">
              <a:lnSpc>
                <a:spcPts val="1700"/>
              </a:lnSpc>
              <a:spcBef>
                <a:spcPts val="100"/>
              </a:spcBef>
              <a:spcAft>
                <a:spcPts val="100"/>
              </a:spcAft>
              <a:buFont typeface="Arial" panose="020B0604020202020204" pitchFamily="34" charset="0"/>
              <a:buChar char="•"/>
            </a:pPr>
            <a:r>
              <a:rPr lang="fr-FR" sz="1500" b="0" i="0" spc="-20" dirty="0" smtClean="0">
                <a:solidFill>
                  <a:srgbClr val="505050"/>
                </a:solidFill>
              </a:rPr>
              <a:t>La canne d’aspiration facilite grandement la collecte des déchets dans les allées et des espaces confinés</a:t>
            </a:r>
            <a:r>
              <a:rPr lang="fr-FR" sz="1400" b="0" i="0" spc="-20" dirty="0" smtClean="0">
                <a:solidFill>
                  <a:srgbClr val="505050"/>
                </a:solidFill>
              </a:rPr>
              <a:t>.</a:t>
            </a:r>
          </a:p>
          <a:p>
            <a:pPr marL="285750" indent="-285750" defTabSz="914400" eaLnBrk="1" hangingPunct="1">
              <a:lnSpc>
                <a:spcPts val="1700"/>
              </a:lnSpc>
              <a:spcBef>
                <a:spcPts val="100"/>
              </a:spcBef>
              <a:spcAft>
                <a:spcPts val="100"/>
              </a:spcAft>
              <a:buFont typeface="Arial" panose="020B0604020202020204" pitchFamily="34" charset="0"/>
              <a:buChar char="•"/>
            </a:pPr>
            <a:endParaRPr lang="en-US" altLang="en-US" sz="1400" dirty="0">
              <a:solidFill>
                <a:srgbClr val="595959"/>
              </a:solidFill>
              <a:latin typeface="+mn-lt"/>
            </a:endParaRPr>
          </a:p>
          <a:p>
            <a:pPr marL="285750" indent="-285750" defTabSz="914400" eaLnBrk="1" hangingPunct="1">
              <a:lnSpc>
                <a:spcPts val="1700"/>
              </a:lnSpc>
              <a:spcBef>
                <a:spcPts val="100"/>
              </a:spcBef>
              <a:spcAft>
                <a:spcPts val="100"/>
              </a:spcAft>
              <a:buFont typeface="Arial" panose="020B0604020202020204" pitchFamily="34" charset="0"/>
              <a:buChar char="•"/>
            </a:pPr>
            <a:endParaRPr lang="en-US" altLang="en-US" sz="1400" dirty="0">
              <a:solidFill>
                <a:srgbClr val="595959"/>
              </a:solidFill>
              <a:latin typeface="+mn-lt"/>
            </a:endParaRPr>
          </a:p>
        </p:txBody>
      </p:sp>
    </p:spTree>
    <p:extLst>
      <p:ext uri="{BB962C8B-B14F-4D97-AF65-F5344CB8AC3E}">
        <p14:creationId xmlns:p14="http://schemas.microsoft.com/office/powerpoint/2010/main" val="1490837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43388" y="2159000"/>
            <a:ext cx="9005361" cy="4698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TextBox 25"/>
          <p:cNvSpPr txBox="1"/>
          <p:nvPr/>
        </p:nvSpPr>
        <p:spPr>
          <a:xfrm>
            <a:off x="540001" y="2998260"/>
            <a:ext cx="8424132" cy="3600986"/>
          </a:xfrm>
          <a:prstGeom prst="rect">
            <a:avLst/>
          </a:prstGeom>
          <a:noFill/>
        </p:spPr>
        <p:txBody>
          <a:bodyPr wrap="square" rtlCol="0">
            <a:spAutoFit/>
          </a:bodyPr>
          <a:lstStyle/>
          <a:p>
            <a:pPr marL="285750" lvl="0" indent="-285750">
              <a:buFont typeface="Wingdings" panose="05000000000000000000" pitchFamily="2" charset="2"/>
              <a:buChar char="§"/>
            </a:pPr>
            <a:r>
              <a:rPr lang="fr-FR" sz="1200" b="1" i="0" dirty="0" smtClean="0">
                <a:solidFill>
                  <a:srgbClr val="009AC7"/>
                </a:solidFill>
              </a:rPr>
              <a:t>Une meilleure polyvalence.</a:t>
            </a:r>
            <a:r>
              <a:rPr lang="fr-FR" sz="1200" b="0" i="0" dirty="0" smtClean="0">
                <a:solidFill>
                  <a:srgbClr val="009AC7"/>
                </a:solidFill>
              </a:rPr>
              <a:t> </a:t>
            </a:r>
            <a:r>
              <a:rPr lang="fr-FR" sz="1200" b="0" i="0" dirty="0" smtClean="0">
                <a:solidFill>
                  <a:srgbClr val="595959"/>
                </a:solidFill>
              </a:rPr>
              <a:t>Disponible en deux versions, l’une avec vidage du bac à déchets en hauteur et l’autre avec vidage </a:t>
            </a:r>
            <a:br>
              <a:rPr lang="fr-FR" sz="1200" b="0" i="0" dirty="0" smtClean="0">
                <a:solidFill>
                  <a:srgbClr val="595959"/>
                </a:solidFill>
              </a:rPr>
            </a:br>
            <a:r>
              <a:rPr lang="fr-FR" sz="1200" b="0" i="0" dirty="0" smtClean="0">
                <a:solidFill>
                  <a:srgbClr val="595959"/>
                </a:solidFill>
              </a:rPr>
              <a:t>par le bas, la machine intègre la technologie MaxPro™, qui procure un balayage efficace sur un éventail de surfaces et de déchets. En outre, le modèle S16 dispose d’un chargeur de batteries embarqué ou faire appel à un chargeur externe.</a:t>
            </a:r>
          </a:p>
          <a:p>
            <a:pPr marL="285750" lvl="0" indent="-285750">
              <a:buFont typeface="Wingdings" panose="05000000000000000000" pitchFamily="2" charset="2"/>
              <a:buChar char="§"/>
            </a:pPr>
            <a:r>
              <a:rPr lang="fr-FR" sz="1200" b="1" i="0" dirty="0" smtClean="0">
                <a:solidFill>
                  <a:srgbClr val="009AC7"/>
                </a:solidFill>
              </a:rPr>
              <a:t>Un gain en productivité.</a:t>
            </a:r>
            <a:r>
              <a:rPr lang="fr-FR" sz="1200" b="0" i="0" dirty="0" smtClean="0">
                <a:solidFill>
                  <a:srgbClr val="009AC7"/>
                </a:solidFill>
              </a:rPr>
              <a:t> </a:t>
            </a:r>
            <a:r>
              <a:rPr lang="fr-FR" sz="1200" b="0" i="0" dirty="0" smtClean="0">
                <a:solidFill>
                  <a:srgbClr val="595959"/>
                </a:solidFill>
              </a:rPr>
              <a:t>Avec une largeur de nettoyage supérieure de 9 % par rapport au modèle 6200 ainsi qu’un bac à </a:t>
            </a:r>
            <a:br>
              <a:rPr lang="fr-FR" sz="1200" b="0" i="0" dirty="0" smtClean="0">
                <a:solidFill>
                  <a:srgbClr val="595959"/>
                </a:solidFill>
              </a:rPr>
            </a:br>
            <a:r>
              <a:rPr lang="fr-FR" sz="1200" b="0" i="0" dirty="0" smtClean="0">
                <a:solidFill>
                  <a:srgbClr val="595959"/>
                </a:solidFill>
              </a:rPr>
              <a:t>déchets 20 % plus grand, la balayeuse S16 vous permettra de nettoyer plus rapidement les surfaces, d’autant que vous n’aurez </a:t>
            </a:r>
            <a:br>
              <a:rPr lang="fr-FR" sz="1200" b="0" i="0" dirty="0" smtClean="0">
                <a:solidFill>
                  <a:srgbClr val="595959"/>
                </a:solidFill>
              </a:rPr>
            </a:br>
            <a:r>
              <a:rPr lang="fr-FR" sz="1200" b="0" i="0" dirty="0" smtClean="0">
                <a:solidFill>
                  <a:srgbClr val="595959"/>
                </a:solidFill>
              </a:rPr>
              <a:t>pas à vider le bac à déchets aussi souvent. La fonction Eco-Mode™ permet d’allonger de 20 % l’autonomie de la machine par rapport au mode de nettoyage normal : c’est autant de temps de nettoyage en plus entre les charges. </a:t>
            </a:r>
          </a:p>
          <a:p>
            <a:pPr marL="285750" lvl="0" indent="-285750">
              <a:buFont typeface="Wingdings" panose="05000000000000000000" pitchFamily="2" charset="2"/>
              <a:buChar char="§"/>
            </a:pPr>
            <a:r>
              <a:rPr lang="fr-FR" sz="1200" b="1" i="0" spc="-20" dirty="0" smtClean="0">
                <a:solidFill>
                  <a:srgbClr val="009AC7"/>
                </a:solidFill>
              </a:rPr>
              <a:t>Une plus grande efficacité de balayage.</a:t>
            </a:r>
            <a:r>
              <a:rPr lang="fr-FR" sz="1200" b="0" i="0" spc="-20" dirty="0" smtClean="0">
                <a:solidFill>
                  <a:srgbClr val="009AC7"/>
                </a:solidFill>
              </a:rPr>
              <a:t> </a:t>
            </a:r>
            <a:r>
              <a:rPr lang="fr-FR" sz="1200" b="0" i="0" spc="-20" dirty="0" smtClean="0">
                <a:solidFill>
                  <a:srgbClr val="595959"/>
                </a:solidFill>
              </a:rPr>
              <a:t>La technologie MaxPro™ présente sur le modèle S16 permet de maintenir une puissance </a:t>
            </a:r>
            <a:r>
              <a:rPr lang="fr-FR" sz="1200" b="0" i="0" dirty="0" smtClean="0">
                <a:solidFill>
                  <a:srgbClr val="595959"/>
                </a:solidFill>
              </a:rPr>
              <a:t>constante pour actionner la brosse principale, d’où des résultats uniformes en matière de nettoyage, quel que soit le type de surface nettoyée ou de déchets. La brosse principale de la balayeuse S16 adopte des fibres 33 % plus longues que ceux du </a:t>
            </a:r>
            <a:r>
              <a:rPr lang="fr-FR" sz="1200" b="0" i="0" spc="-20" dirty="0" smtClean="0">
                <a:solidFill>
                  <a:srgbClr val="595959"/>
                </a:solidFill>
              </a:rPr>
              <a:t>modèle 6200, ce qui se traduit par une efficacité de nettoyage accrue, en particulier lorsque la brosse présente des signes d’usure. </a:t>
            </a:r>
          </a:p>
          <a:p>
            <a:pPr marL="285750" lvl="0" indent="-285750">
              <a:buFont typeface="Wingdings" panose="05000000000000000000" pitchFamily="2" charset="2"/>
              <a:buChar char="§"/>
            </a:pPr>
            <a:r>
              <a:rPr lang="fr-FR" sz="1200" b="1" i="0" dirty="0" smtClean="0">
                <a:solidFill>
                  <a:srgbClr val="009AC7"/>
                </a:solidFill>
              </a:rPr>
              <a:t>Capacité d’évoluer sur sols inclinés.</a:t>
            </a:r>
            <a:r>
              <a:rPr lang="fr-FR" sz="1200" b="0" i="0" dirty="0" smtClean="0">
                <a:solidFill>
                  <a:srgbClr val="009AC7"/>
                </a:solidFill>
              </a:rPr>
              <a:t> </a:t>
            </a:r>
            <a:r>
              <a:rPr lang="fr-FR" sz="1200" b="0" i="0" dirty="0" smtClean="0">
                <a:solidFill>
                  <a:srgbClr val="595959"/>
                </a:solidFill>
              </a:rPr>
              <a:t>La S16 peut gravir les pentes jusqu’à 12 degrés, soit 2 degrés de plus par rapport à la capacité du modèle 6200. Les opérateurs pourront donc procéder plus facilement au nettoyage de parkings ou de quais </a:t>
            </a:r>
            <a:br>
              <a:rPr lang="fr-FR" sz="1200" b="0" i="0" dirty="0" smtClean="0">
                <a:solidFill>
                  <a:srgbClr val="595959"/>
                </a:solidFill>
              </a:rPr>
            </a:br>
            <a:r>
              <a:rPr lang="fr-FR" sz="1200" b="0" i="0" dirty="0" smtClean="0">
                <a:solidFill>
                  <a:srgbClr val="595959"/>
                </a:solidFill>
              </a:rPr>
              <a:t>de chargement.</a:t>
            </a:r>
          </a:p>
          <a:p>
            <a:pPr marL="285750" lvl="0" indent="-285750">
              <a:buFont typeface="Wingdings" panose="05000000000000000000" pitchFamily="2" charset="2"/>
              <a:buChar char="§"/>
            </a:pPr>
            <a:r>
              <a:rPr lang="fr-FR" sz="1200" b="1" i="0" dirty="0" smtClean="0">
                <a:solidFill>
                  <a:srgbClr val="009AC7"/>
                </a:solidFill>
              </a:rPr>
              <a:t>Un système de filtration plus perfectionné.</a:t>
            </a:r>
            <a:r>
              <a:rPr lang="fr-FR" sz="1200" b="0" i="0" dirty="0" smtClean="0">
                <a:solidFill>
                  <a:srgbClr val="009AC7"/>
                </a:solidFill>
              </a:rPr>
              <a:t> </a:t>
            </a:r>
            <a:r>
              <a:rPr lang="fr-FR" sz="1200" b="0" i="0" dirty="0" smtClean="0">
                <a:solidFill>
                  <a:srgbClr val="595959"/>
                </a:solidFill>
              </a:rPr>
              <a:t>Grâce à son système de filtration multi-niveau et son puissant dispositif de </a:t>
            </a:r>
            <a:r>
              <a:rPr lang="fr-FR" sz="1200" b="0" i="0" spc="-20" dirty="0" smtClean="0">
                <a:solidFill>
                  <a:srgbClr val="595959"/>
                </a:solidFill>
              </a:rPr>
              <a:t>décolmatage du filtre, la S16 retient efficacement la poussière pendant le balayage et contribue ainsi à la qualité de l’air ambiant. </a:t>
            </a:r>
            <a:br>
              <a:rPr lang="fr-FR" sz="1200" b="0" i="0" spc="-20" dirty="0" smtClean="0">
                <a:solidFill>
                  <a:srgbClr val="595959"/>
                </a:solidFill>
              </a:rPr>
            </a:br>
            <a:r>
              <a:rPr lang="fr-FR" sz="1200" b="0" i="0" dirty="0" smtClean="0">
                <a:solidFill>
                  <a:srgbClr val="595959"/>
                </a:solidFill>
              </a:rPr>
              <a:t>La S16 possède un filtre principal dont la surface est 95 % supérieure au modèle 6200 ainsi qu’un système de secoueur de filtre </a:t>
            </a:r>
            <a:br>
              <a:rPr lang="fr-FR" sz="1200" b="0" i="0" dirty="0" smtClean="0">
                <a:solidFill>
                  <a:srgbClr val="595959"/>
                </a:solidFill>
              </a:rPr>
            </a:br>
            <a:r>
              <a:rPr lang="fr-FR" sz="1200" b="0" i="0" dirty="0" smtClean="0">
                <a:solidFill>
                  <a:srgbClr val="595959"/>
                </a:solidFill>
              </a:rPr>
              <a:t>à durée paramétrable d’une redoutable efficacité, utilisant une plaque de support. En outre, la S16 peut embarquer un filtre HEPA pour les clients qui souhaitent en plus filtrer l’air évacué de la machine.</a:t>
            </a:r>
          </a:p>
        </p:txBody>
      </p:sp>
      <p:sp>
        <p:nvSpPr>
          <p:cNvPr id="31" name="Oval 30"/>
          <p:cNvSpPr/>
          <p:nvPr/>
        </p:nvSpPr>
        <p:spPr>
          <a:xfrm>
            <a:off x="4222662" y="1666715"/>
            <a:ext cx="1005225" cy="1005225"/>
          </a:xfrm>
          <a:prstGeom prst="ellipse">
            <a:avLst/>
          </a:prstGeom>
          <a:solidFill>
            <a:srgbClr val="1780A7"/>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4400" b="1" dirty="0">
              <a:solidFill>
                <a:srgbClr val="009BC9"/>
              </a:solidFill>
            </a:endParaRPr>
          </a:p>
        </p:txBody>
      </p:sp>
      <p:sp>
        <p:nvSpPr>
          <p:cNvPr id="32" name="TextBox 31"/>
          <p:cNvSpPr txBox="1"/>
          <p:nvPr/>
        </p:nvSpPr>
        <p:spPr>
          <a:xfrm>
            <a:off x="4258794" y="1784414"/>
            <a:ext cx="948206" cy="769441"/>
          </a:xfrm>
          <a:prstGeom prst="rect">
            <a:avLst/>
          </a:prstGeom>
          <a:noFill/>
        </p:spPr>
        <p:txBody>
          <a:bodyPr wrap="square" rtlCol="0">
            <a:spAutoFit/>
          </a:bodyPr>
          <a:lstStyle/>
          <a:p>
            <a:pPr algn="ctr"/>
            <a:r>
              <a:rPr lang="fr-FR" sz="2200" b="1" i="0" dirty="0" smtClean="0">
                <a:solidFill>
                  <a:srgbClr val="FFFFFF"/>
                </a:solidFill>
                <a:latin typeface="Arial" pitchFamily="18" charset="0"/>
              </a:rPr>
              <a:t>FACE À</a:t>
            </a:r>
          </a:p>
        </p:txBody>
      </p:sp>
      <p:sp>
        <p:nvSpPr>
          <p:cNvPr id="33" name="TextBox 32"/>
          <p:cNvSpPr txBox="1"/>
          <p:nvPr/>
        </p:nvSpPr>
        <p:spPr>
          <a:xfrm>
            <a:off x="2536638" y="1835083"/>
            <a:ext cx="1708587" cy="707886"/>
          </a:xfrm>
          <a:prstGeom prst="rect">
            <a:avLst/>
          </a:prstGeom>
          <a:noFill/>
        </p:spPr>
        <p:txBody>
          <a:bodyPr wrap="square" rtlCol="0">
            <a:spAutoFit/>
          </a:bodyPr>
          <a:lstStyle/>
          <a:p>
            <a:r>
              <a:rPr lang="fr-FR" sz="4000" b="1" i="0" dirty="0" smtClean="0">
                <a:solidFill>
                  <a:srgbClr val="595959"/>
                </a:solidFill>
              </a:rPr>
              <a:t>LA S16</a:t>
            </a:r>
          </a:p>
        </p:txBody>
      </p:sp>
      <p:sp>
        <p:nvSpPr>
          <p:cNvPr id="12" name="Title 1"/>
          <p:cNvSpPr txBox="1">
            <a:spLocks/>
          </p:cNvSpPr>
          <p:nvPr/>
        </p:nvSpPr>
        <p:spPr>
          <a:xfrm>
            <a:off x="317341" y="19456"/>
            <a:ext cx="6936084" cy="1106106"/>
          </a:xfrm>
          <a:prstGeom prst="rect">
            <a:avLst/>
          </a:prstGeom>
        </p:spPr>
        <p:txBody>
          <a:bodyPr/>
          <a:lstStyle>
            <a:lvl1pPr algn="l" defTabSz="914400" rtl="0" eaLnBrk="1" latinLnBrk="0" hangingPunct="1">
              <a:spcBef>
                <a:spcPct val="0"/>
              </a:spcBef>
              <a:buNone/>
              <a:defRPr sz="3200" kern="1200">
                <a:solidFill>
                  <a:schemeClr val="accent1"/>
                </a:solidFill>
                <a:latin typeface="+mj-lt"/>
                <a:ea typeface="+mj-ea"/>
                <a:cs typeface="+mj-cs"/>
              </a:defRPr>
            </a:lvl1pPr>
          </a:lstStyle>
          <a:p>
            <a:pPr algn="ctr">
              <a:lnSpc>
                <a:spcPts val="4500"/>
              </a:lnSpc>
            </a:pPr>
            <a:r>
              <a:rPr lang="fr-FR" sz="1800" b="0" i="0" dirty="0" smtClean="0">
                <a:solidFill>
                  <a:srgbClr val="FFFFFF"/>
                </a:solidFill>
                <a:latin typeface="Arial" pitchFamily="18" charset="0"/>
              </a:rPr>
              <a:t>GRANDES</a:t>
            </a:r>
          </a:p>
          <a:p>
            <a:pPr algn="ctr">
              <a:lnSpc>
                <a:spcPts val="4500"/>
              </a:lnSpc>
            </a:pPr>
            <a:r>
              <a:rPr lang="fr-FR" sz="5400" b="1" i="0" dirty="0" smtClean="0">
                <a:solidFill>
                  <a:srgbClr val="FFFFFF"/>
                </a:solidFill>
                <a:latin typeface="Arial" pitchFamily="18" charset="0"/>
              </a:rPr>
              <a:t>AVANCÉES </a:t>
            </a:r>
          </a:p>
        </p:txBody>
      </p:sp>
      <p:sp>
        <p:nvSpPr>
          <p:cNvPr id="16" name="Title 4"/>
          <p:cNvSpPr txBox="1">
            <a:spLocks/>
          </p:cNvSpPr>
          <p:nvPr/>
        </p:nvSpPr>
        <p:spPr>
          <a:xfrm>
            <a:off x="540000" y="0"/>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fr-FR" sz="3000" b="0" i="0" dirty="0" smtClean="0">
                <a:solidFill>
                  <a:srgbClr val="009AC7"/>
                </a:solidFill>
              </a:rPr>
              <a:t>BALAYEUSE AUTOPORTÉE S16 SUR BATTERIES  </a:t>
            </a:r>
          </a:p>
          <a:p>
            <a:pPr defTabSz="457070">
              <a:lnSpc>
                <a:spcPts val="4500"/>
              </a:lnSpc>
              <a:spcBef>
                <a:spcPts val="0"/>
              </a:spcBef>
            </a:pPr>
            <a:r>
              <a:rPr lang="fr-FR" sz="5000" i="0" dirty="0" smtClean="0">
                <a:solidFill>
                  <a:srgbClr val="009AC7"/>
                </a:solidFill>
              </a:rPr>
              <a:t>GRANDES AVANCÉES</a:t>
            </a:r>
            <a:r>
              <a:rPr lang="en" sz="5000" dirty="0" smtClean="0"/>
              <a:t/>
            </a:r>
            <a:br>
              <a:rPr lang="en" sz="5000" dirty="0" smtClean="0"/>
            </a:br>
            <a:endParaRPr lang="en" sz="5000" dirty="0" smtClean="0"/>
          </a:p>
        </p:txBody>
      </p:sp>
      <p:sp>
        <p:nvSpPr>
          <p:cNvPr id="34" name="TextBox 33"/>
          <p:cNvSpPr txBox="1"/>
          <p:nvPr/>
        </p:nvSpPr>
        <p:spPr>
          <a:xfrm>
            <a:off x="5299361" y="1835083"/>
            <a:ext cx="2142839" cy="707886"/>
          </a:xfrm>
          <a:prstGeom prst="rect">
            <a:avLst/>
          </a:prstGeom>
          <a:noFill/>
        </p:spPr>
        <p:txBody>
          <a:bodyPr wrap="square" rtlCol="0">
            <a:spAutoFit/>
          </a:bodyPr>
          <a:lstStyle/>
          <a:p>
            <a:r>
              <a:rPr lang="fr-FR" sz="4000" b="1" i="0" dirty="0" smtClean="0">
                <a:solidFill>
                  <a:srgbClr val="595959"/>
                </a:solidFill>
              </a:rPr>
              <a:t>LA 6200</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5973" t="4815" r="19583" b="6790"/>
          <a:stretch/>
        </p:blipFill>
        <p:spPr>
          <a:xfrm>
            <a:off x="836935" y="1331100"/>
            <a:ext cx="1610319" cy="147064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3425" y="1248279"/>
            <a:ext cx="1710707" cy="1554393"/>
          </a:xfrm>
          <a:prstGeom prst="rect">
            <a:avLst/>
          </a:prstGeom>
        </p:spPr>
      </p:pic>
    </p:spTree>
    <p:extLst>
      <p:ext uri="{BB962C8B-B14F-4D97-AF65-F5344CB8AC3E}">
        <p14:creationId xmlns:p14="http://schemas.microsoft.com/office/powerpoint/2010/main" val="2045214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8505"/>
          <a:stretch/>
        </p:blipFill>
        <p:spPr>
          <a:xfrm>
            <a:off x="6698702" y="3057187"/>
            <a:ext cx="2320329" cy="1426504"/>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787"/>
          <a:stretch/>
        </p:blipFill>
        <p:spPr>
          <a:xfrm>
            <a:off x="6741052" y="1470660"/>
            <a:ext cx="2284877" cy="1456983"/>
          </a:xfrm>
          <a:prstGeom prst="rect">
            <a:avLst/>
          </a:prstGeom>
        </p:spPr>
      </p:pic>
      <p:sp>
        <p:nvSpPr>
          <p:cNvPr id="8" name="Rectangle 3"/>
          <p:cNvSpPr>
            <a:spLocks noGrp="1" noChangeArrowheads="1"/>
          </p:cNvSpPr>
          <p:nvPr>
            <p:ph idx="1"/>
          </p:nvPr>
        </p:nvSpPr>
        <p:spPr>
          <a:xfrm>
            <a:off x="540000" y="1533529"/>
            <a:ext cx="8229600" cy="5003796"/>
          </a:xfrm>
        </p:spPr>
        <p:txBody>
          <a:bodyPr/>
          <a:lstStyle/>
          <a:p>
            <a:pPr marL="0" indent="0">
              <a:spcBef>
                <a:spcPts val="500"/>
              </a:spcBef>
              <a:buClr>
                <a:schemeClr val="accent1"/>
              </a:buClr>
              <a:buNone/>
              <a:defRPr/>
            </a:pPr>
            <a:r>
              <a:rPr lang="fr-FR" sz="1800" b="1" i="0" dirty="0" smtClean="0">
                <a:solidFill>
                  <a:srgbClr val="009BBE"/>
                </a:solidFill>
              </a:rPr>
              <a:t>Productivité et simplicité d’utilisation :</a:t>
            </a:r>
          </a:p>
          <a:p>
            <a:pPr lvl="1">
              <a:spcBef>
                <a:spcPts val="300"/>
              </a:spcBef>
              <a:buClr>
                <a:srgbClr val="009AC7"/>
              </a:buClr>
              <a:buFont typeface="Arial" panose="020B0604020202020204" pitchFamily="34" charset="0"/>
              <a:buChar char="•"/>
              <a:defRPr/>
            </a:pPr>
            <a:r>
              <a:rPr lang="fr-FR" sz="1600" b="0" i="0" dirty="0" smtClean="0">
                <a:solidFill>
                  <a:srgbClr val="595959"/>
                </a:solidFill>
              </a:rPr>
              <a:t>Plus grande largeur de nettoyage grâce à une seconde brosse </a:t>
            </a:r>
            <a:br>
              <a:rPr lang="fr-FR" sz="1600" b="0" i="0" dirty="0" smtClean="0">
                <a:solidFill>
                  <a:srgbClr val="595959"/>
                </a:solidFill>
              </a:rPr>
            </a:br>
            <a:r>
              <a:rPr lang="fr-FR" sz="1600" b="0" i="0" dirty="0" smtClean="0">
                <a:solidFill>
                  <a:srgbClr val="595959"/>
                </a:solidFill>
              </a:rPr>
              <a:t>de nettoyage latérale</a:t>
            </a:r>
          </a:p>
          <a:p>
            <a:pPr lvl="1">
              <a:spcBef>
                <a:spcPts val="300"/>
              </a:spcBef>
              <a:buClr>
                <a:srgbClr val="009AC7"/>
              </a:buClr>
              <a:buFont typeface="Arial" panose="020B0604020202020204" pitchFamily="34" charset="0"/>
              <a:buChar char="•"/>
              <a:defRPr/>
            </a:pPr>
            <a:r>
              <a:rPr lang="fr-FR" sz="1600" b="0" i="0" dirty="0" smtClean="0">
                <a:solidFill>
                  <a:srgbClr val="595959"/>
                </a:solidFill>
              </a:rPr>
              <a:t>Canne d’aspiration</a:t>
            </a:r>
          </a:p>
          <a:p>
            <a:pPr marL="0" indent="0">
              <a:spcBef>
                <a:spcPts val="900"/>
              </a:spcBef>
              <a:buClr>
                <a:srgbClr val="009AC7"/>
              </a:buClr>
              <a:buNone/>
              <a:defRPr/>
            </a:pPr>
            <a:r>
              <a:rPr lang="fr-FR" sz="1800" b="1" i="0" dirty="0" smtClean="0">
                <a:solidFill>
                  <a:srgbClr val="009AC7"/>
                </a:solidFill>
              </a:rPr>
              <a:t>Alimentation : </a:t>
            </a:r>
          </a:p>
          <a:p>
            <a:pPr lvl="1">
              <a:spcBef>
                <a:spcPts val="300"/>
              </a:spcBef>
              <a:buClr>
                <a:srgbClr val="009AC7"/>
              </a:buClr>
              <a:buFont typeface="Arial" panose="020B0604020202020204" pitchFamily="34" charset="0"/>
              <a:buChar char="•"/>
              <a:defRPr/>
            </a:pPr>
            <a:r>
              <a:rPr lang="fr-FR" sz="1600" b="0" i="0" dirty="0" smtClean="0">
                <a:solidFill>
                  <a:srgbClr val="595959"/>
                </a:solidFill>
              </a:rPr>
              <a:t>Choix entre des batteries à électrolyte ou des batteries gel</a:t>
            </a:r>
          </a:p>
          <a:p>
            <a:pPr lvl="1">
              <a:spcBef>
                <a:spcPts val="300"/>
              </a:spcBef>
              <a:buClr>
                <a:srgbClr val="009AC7"/>
              </a:buClr>
              <a:buFont typeface="Arial" panose="020B0604020202020204" pitchFamily="34" charset="0"/>
              <a:buChar char="•"/>
              <a:defRPr/>
            </a:pPr>
            <a:r>
              <a:rPr lang="fr-FR" sz="1600" b="0" i="0" dirty="0" smtClean="0">
                <a:solidFill>
                  <a:srgbClr val="595959"/>
                </a:solidFill>
              </a:rPr>
              <a:t>Chargeur embarqué ou externe</a:t>
            </a:r>
          </a:p>
          <a:p>
            <a:pPr marL="0" indent="0">
              <a:spcBef>
                <a:spcPts val="900"/>
              </a:spcBef>
              <a:buClr>
                <a:srgbClr val="009AC7"/>
              </a:buClr>
              <a:buNone/>
              <a:defRPr/>
            </a:pPr>
            <a:r>
              <a:rPr lang="fr-FR" sz="1800" b="1" i="0" dirty="0" smtClean="0">
                <a:solidFill>
                  <a:srgbClr val="009AC7"/>
                </a:solidFill>
              </a:rPr>
              <a:t>Technologies :</a:t>
            </a:r>
            <a:r>
              <a:rPr lang="fr-FR" sz="1800" b="0" i="0" dirty="0" smtClean="0">
                <a:solidFill>
                  <a:srgbClr val="009AC7"/>
                </a:solidFill>
              </a:rPr>
              <a:t> </a:t>
            </a:r>
          </a:p>
          <a:p>
            <a:pPr lvl="1">
              <a:spcBef>
                <a:spcPts val="300"/>
              </a:spcBef>
              <a:buClr>
                <a:srgbClr val="009AC7"/>
              </a:buClr>
              <a:buFont typeface="Arial" panose="020B0604020202020204" pitchFamily="34" charset="0"/>
              <a:buChar char="•"/>
              <a:defRPr/>
            </a:pPr>
            <a:r>
              <a:rPr lang="fr-FR" sz="1600" b="0" i="0" dirty="0" smtClean="0">
                <a:solidFill>
                  <a:srgbClr val="505050"/>
                </a:solidFill>
              </a:rPr>
              <a:t>Gestionnaire de parc IRIS®</a:t>
            </a:r>
          </a:p>
          <a:p>
            <a:pPr marL="0" indent="0">
              <a:spcBef>
                <a:spcPts val="900"/>
              </a:spcBef>
              <a:buClr>
                <a:srgbClr val="009AC7"/>
              </a:buClr>
              <a:buNone/>
              <a:defRPr/>
            </a:pPr>
            <a:r>
              <a:rPr lang="fr-FR" sz="1800" b="1" i="0" dirty="0" smtClean="0">
                <a:solidFill>
                  <a:srgbClr val="009AC7"/>
                </a:solidFill>
              </a:rPr>
              <a:t>Protection de l’opérateur et de la machine : </a:t>
            </a:r>
          </a:p>
          <a:p>
            <a:pPr lvl="1">
              <a:spcBef>
                <a:spcPts val="300"/>
              </a:spcBef>
              <a:buClr>
                <a:srgbClr val="009AC7"/>
              </a:buClr>
              <a:buFont typeface="Arial" panose="020B0604020202020204" pitchFamily="34" charset="0"/>
              <a:buChar char="•"/>
              <a:defRPr/>
            </a:pPr>
            <a:r>
              <a:rPr lang="fr-FR" sz="1600" b="0" i="0" dirty="0" smtClean="0">
                <a:solidFill>
                  <a:srgbClr val="505050"/>
                </a:solidFill>
              </a:rPr>
              <a:t>Toit de protection certifié FOPS</a:t>
            </a:r>
          </a:p>
          <a:p>
            <a:pPr lvl="1">
              <a:spcBef>
                <a:spcPts val="300"/>
              </a:spcBef>
              <a:buClr>
                <a:srgbClr val="009AC7"/>
              </a:buClr>
              <a:buFont typeface="Arial" panose="020B0604020202020204" pitchFamily="34" charset="0"/>
              <a:buChar char="•"/>
              <a:defRPr/>
            </a:pPr>
            <a:r>
              <a:rPr lang="fr-FR" sz="1600" b="0" i="0" dirty="0" smtClean="0">
                <a:solidFill>
                  <a:srgbClr val="595959"/>
                </a:solidFill>
              </a:rPr>
              <a:t>Blue Spot</a:t>
            </a:r>
          </a:p>
          <a:p>
            <a:pPr marL="0" indent="0">
              <a:spcBef>
                <a:spcPts val="900"/>
              </a:spcBef>
              <a:buClr>
                <a:srgbClr val="505050"/>
              </a:buClr>
              <a:buNone/>
              <a:defRPr/>
            </a:pPr>
            <a:r>
              <a:rPr lang="fr-FR" sz="1800" b="1" i="0" dirty="0" smtClean="0">
                <a:solidFill>
                  <a:srgbClr val="009AC7"/>
                </a:solidFill>
              </a:rPr>
              <a:t>Rétention de la poussière :</a:t>
            </a:r>
          </a:p>
          <a:p>
            <a:pPr lvl="1">
              <a:spcBef>
                <a:spcPts val="300"/>
              </a:spcBef>
              <a:buClr>
                <a:srgbClr val="009AC7"/>
              </a:buClr>
              <a:buFont typeface="Arial" panose="020B0604020202020204" pitchFamily="34" charset="0"/>
              <a:buChar char="•"/>
              <a:defRPr/>
            </a:pPr>
            <a:r>
              <a:rPr lang="fr-FR" sz="1600" b="0" i="0" dirty="0" smtClean="0">
                <a:solidFill>
                  <a:srgbClr val="505050"/>
                </a:solidFill>
              </a:rPr>
              <a:t>par filtre HEPA</a:t>
            </a:r>
          </a:p>
          <a:p>
            <a:pPr lvl="1">
              <a:spcBef>
                <a:spcPts val="300"/>
              </a:spcBef>
              <a:buClr>
                <a:srgbClr val="009AC7"/>
              </a:buClr>
              <a:buFont typeface="Arial" panose="020B0604020202020204" pitchFamily="34" charset="0"/>
              <a:buChar char="•"/>
              <a:defRPr/>
            </a:pPr>
            <a:r>
              <a:rPr lang="fr-FR" sz="1600" b="0" i="0" dirty="0" smtClean="0">
                <a:solidFill>
                  <a:srgbClr val="505050"/>
                </a:solidFill>
              </a:rPr>
              <a:t>Jupes des brosses latérales</a:t>
            </a:r>
          </a:p>
          <a:p>
            <a:pPr eaLnBrk="1" hangingPunct="1">
              <a:spcBef>
                <a:spcPts val="500"/>
              </a:spcBef>
              <a:spcAft>
                <a:spcPts val="200"/>
              </a:spcAft>
              <a:defRPr/>
            </a:pPr>
            <a:endParaRPr lang="en-US" altLang="en-US" sz="800" dirty="0"/>
          </a:p>
        </p:txBody>
      </p:sp>
      <p:sp>
        <p:nvSpPr>
          <p:cNvPr id="11" name="Title 4"/>
          <p:cNvSpPr txBox="1">
            <a:spLocks/>
          </p:cNvSpPr>
          <p:nvPr/>
        </p:nvSpPr>
        <p:spPr>
          <a:xfrm>
            <a:off x="540000" y="0"/>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ts val="4500"/>
              </a:lnSpc>
              <a:spcBef>
                <a:spcPts val="0"/>
              </a:spcBef>
            </a:pPr>
            <a:r>
              <a:rPr lang="fr-FR" sz="3000" b="0" i="0" dirty="0" smtClean="0">
                <a:solidFill>
                  <a:srgbClr val="009AC7"/>
                </a:solidFill>
              </a:rPr>
              <a:t>BALAYEUSE AUTOPORTÉE S16 SUR BATTERIES : </a:t>
            </a:r>
          </a:p>
          <a:p>
            <a:pPr defTabSz="457070">
              <a:lnSpc>
                <a:spcPts val="4500"/>
              </a:lnSpc>
              <a:spcBef>
                <a:spcPts val="0"/>
              </a:spcBef>
            </a:pPr>
            <a:r>
              <a:rPr lang="fr-FR" sz="5000" i="0" dirty="0" smtClean="0">
                <a:solidFill>
                  <a:srgbClr val="009AC7"/>
                </a:solidFill>
              </a:rPr>
              <a:t>LES OPTIONS</a:t>
            </a:r>
            <a:r>
              <a:rPr lang="en" sz="5000" dirty="0" smtClean="0"/>
              <a:t/>
            </a:r>
            <a:br>
              <a:rPr lang="en" sz="5000" dirty="0" smtClean="0"/>
            </a:br>
            <a:endParaRPr lang="en" sz="5000" dirty="0" smtClean="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24562" t="-312" r="30175" b="312"/>
          <a:stretch/>
        </p:blipFill>
        <p:spPr>
          <a:xfrm>
            <a:off x="6922495" y="4530685"/>
            <a:ext cx="1872741" cy="2327316"/>
          </a:xfrm>
          <a:prstGeom prst="rect">
            <a:avLst/>
          </a:prstGeom>
        </p:spPr>
      </p:pic>
      <p:pic>
        <p:nvPicPr>
          <p:cNvPr id="2" name="Picture 1"/>
          <p:cNvPicPr>
            <a:picLocks noChangeAspect="1"/>
          </p:cNvPicPr>
          <p:nvPr/>
        </p:nvPicPr>
        <p:blipFill>
          <a:blip r:embed="rId5"/>
          <a:stretch>
            <a:fillRect/>
          </a:stretch>
        </p:blipFill>
        <p:spPr>
          <a:xfrm>
            <a:off x="4311941" y="5154135"/>
            <a:ext cx="2160258" cy="1703865"/>
          </a:xfrm>
          <a:prstGeom prst="rect">
            <a:avLst/>
          </a:prstGeom>
        </p:spPr>
      </p:pic>
    </p:spTree>
    <p:extLst>
      <p:ext uri="{BB962C8B-B14F-4D97-AF65-F5344CB8AC3E}">
        <p14:creationId xmlns:p14="http://schemas.microsoft.com/office/powerpoint/2010/main" val="1235739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5966" t="10468" r="18946" b="5321"/>
          <a:stretch/>
        </p:blipFill>
        <p:spPr>
          <a:xfrm>
            <a:off x="4572000" y="2259932"/>
            <a:ext cx="4253652" cy="36576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6139" t="5790" r="20388" b="6258"/>
          <a:stretch/>
        </p:blipFill>
        <p:spPr>
          <a:xfrm>
            <a:off x="618700" y="2193396"/>
            <a:ext cx="3953300" cy="3657600"/>
          </a:xfrm>
          <a:prstGeom prst="rect">
            <a:avLst/>
          </a:prstGeom>
        </p:spPr>
      </p:pic>
      <p:sp>
        <p:nvSpPr>
          <p:cNvPr id="9" name="Title 4"/>
          <p:cNvSpPr txBox="1">
            <a:spLocks/>
          </p:cNvSpPr>
          <p:nvPr/>
        </p:nvSpPr>
        <p:spPr>
          <a:xfrm>
            <a:off x="541208" y="-391319"/>
            <a:ext cx="7410450" cy="782638"/>
          </a:xfrm>
          <a:prstGeom prst="rect">
            <a:avLst/>
          </a:prstGeom>
        </p:spPr>
        <p:txBody>
          <a:bodyPr vert="horz" lIns="91401" tIns="45700" rIns="91401" bIns="45700" rtlCol="0" anchor="t" anchorCtr="0">
            <a:noAutofit/>
          </a:bodyPr>
          <a:lstStyle>
            <a:lvl1pPr algn="l" defTabSz="914009" rtl="0" eaLnBrk="1" latinLnBrk="0" hangingPunct="1">
              <a:spcBef>
                <a:spcPct val="0"/>
              </a:spcBef>
              <a:buNone/>
              <a:defRPr sz="4800" b="1" kern="1200">
                <a:solidFill>
                  <a:srgbClr val="0090BE"/>
                </a:solidFill>
                <a:latin typeface="Calibri"/>
                <a:ea typeface="+mj-ea"/>
                <a:cs typeface="Calibri"/>
              </a:defRPr>
            </a:lvl1pPr>
          </a:lstStyle>
          <a:p>
            <a:pPr defTabSz="457070">
              <a:lnSpc>
                <a:spcPct val="80000"/>
              </a:lnSpc>
              <a:spcBef>
                <a:spcPts val="0"/>
              </a:spcBef>
            </a:pPr>
            <a:r>
              <a:rPr lang="en" sz="5000" dirty="0" smtClean="0"/>
              <a:t/>
            </a:r>
            <a:br>
              <a:rPr lang="en" sz="5000" dirty="0" smtClean="0"/>
            </a:br>
            <a:r>
              <a:rPr lang="fr-FR" sz="6000" i="0" dirty="0" smtClean="0">
                <a:solidFill>
                  <a:srgbClr val="009AC7"/>
                </a:solidFill>
              </a:rPr>
              <a:t>MERCI DE VOTRE ATTENTION</a:t>
            </a:r>
            <a:r>
              <a:rPr lang="en" sz="5000" dirty="0" smtClean="0"/>
              <a:t/>
            </a:r>
            <a:br>
              <a:rPr lang="en" sz="5000" dirty="0" smtClean="0"/>
            </a:br>
            <a:endParaRPr lang="en" sz="5000" dirty="0" smtClean="0"/>
          </a:p>
        </p:txBody>
      </p:sp>
    </p:spTree>
    <p:extLst>
      <p:ext uri="{BB962C8B-B14F-4D97-AF65-F5344CB8AC3E}">
        <p14:creationId xmlns:p14="http://schemas.microsoft.com/office/powerpoint/2010/main" val="150628125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Custom Design">
  <a:themeElements>
    <a:clrScheme name="Custom 7">
      <a:dk1>
        <a:sysClr val="windowText" lastClr="000000"/>
      </a:dk1>
      <a:lt1>
        <a:sysClr val="window" lastClr="FFFFFF"/>
      </a:lt1>
      <a:dk2>
        <a:srgbClr val="1F497D"/>
      </a:dk2>
      <a:lt2>
        <a:srgbClr val="EEECE1"/>
      </a:lt2>
      <a:accent1>
        <a:srgbClr val="505050"/>
      </a:accent1>
      <a:accent2>
        <a:srgbClr val="009AC7"/>
      </a:accent2>
      <a:accent3>
        <a:srgbClr val="77CAE2"/>
      </a:accent3>
      <a:accent4>
        <a:srgbClr val="B6C359"/>
      </a:accent4>
      <a:accent5>
        <a:srgbClr val="E97B24"/>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TENNANT_PRODUCT_PPT_TEMPLATE.potx" id="{DF27CD9E-ACC5-4F2E-86DE-CE6C5A51B711}" vid="{BC4BE30B-5F67-41E7-B5A3-12F82A581A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4891378B513214FBD163B593C0FE3ED" ma:contentTypeVersion="83" ma:contentTypeDescription="Create a new document." ma:contentTypeScope="" ma:versionID="5115da493d133a476c0c57738344dbee">
  <xsd:schema xmlns:xsd="http://www.w3.org/2001/XMLSchema" xmlns:xs="http://www.w3.org/2001/XMLSchema" xmlns:p="http://schemas.microsoft.com/office/2006/metadata/properties" xmlns:ns2="0376508a-3691-412d-a127-f3009102e432" targetNamespace="http://schemas.microsoft.com/office/2006/metadata/properties" ma:root="true" ma:fieldsID="1a65478c7637a1897bef5acfda8dd048" ns2:_="">
    <xsd:import namespace="0376508a-3691-412d-a127-f3009102e432"/>
    <xsd:element name="properties">
      <xsd:complexType>
        <xsd:sequence>
          <xsd:element name="documentManagement">
            <xsd:complexType>
              <xsd:all>
                <xsd:element ref="ns2:UserRoles" minOccurs="0"/>
                <xsd:element ref="ns2:MarketingChannel" minOccurs="0"/>
                <xsd:element ref="ns2:SalesOrg" minOccurs="0"/>
                <xsd:element ref="ns2:SalesDistrict" minOccurs="0"/>
                <xsd:element ref="ns2:Country" minOccurs="0"/>
                <xsd:element ref="ns2:Language" minOccurs="0"/>
                <xsd:element ref="ns2:SalesChannel" minOccurs="0"/>
                <xsd:element ref="ns2:Brand" minOccurs="0"/>
                <xsd:element ref="ns2:Product" minOccurs="0"/>
                <xsd:element ref="ns2:Category" minOccurs="0"/>
                <xsd:element ref="ns2:AssetType" minOccurs="0"/>
                <xsd:element ref="ns2:LiteratureType" minOccurs="0"/>
                <xsd:element ref="ns2:Innovation" minOccurs="0"/>
                <xsd:element ref="ns2:Applications" minOccurs="0"/>
                <xsd:element ref="ns2:Industry" minOccurs="0"/>
                <xsd:element ref="ns2:Sold_x002d_To" minOccurs="0"/>
                <xsd:element ref="ns2:SalesDistrictTitle" minOccurs="0"/>
                <xsd:element ref="ns2:ProductStatus" minOccurs="0"/>
                <xsd:element ref="ns2:SecurityType" minOccurs="0"/>
                <xsd:element ref="ns2:CategoryTitle" minOccurs="0"/>
                <xsd:element ref="ns2:CustomerGroup" minOccurs="0"/>
                <xsd:element ref="ns2:Customer_x0020_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76508a-3691-412d-a127-f3009102e432" elementFormDefault="qualified">
    <xsd:import namespace="http://schemas.microsoft.com/office/2006/documentManagement/types"/>
    <xsd:import namespace="http://schemas.microsoft.com/office/infopath/2007/PartnerControls"/>
    <xsd:element name="UserRoles" ma:index="2" nillable="true" ma:displayName="UserRoles" ma:description="* * * * * * IF PUBLIC LEAVE EMPTY * * * * * *" ma:list="{e2e3de3e-ccd2-4421-b68c-37c5f4e582ab}" ma:internalName="UserRoles" ma:readOnly="false" ma:showField="USERROLE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MarketingChannel" ma:index="3" nillable="true" ma:displayName="MarketingChannel" ma:list="{ae493d90-adea-4c54-b050-fb6d6181909e}" ma:internalName="MarketingChannel" ma:readOnly="false" ma:showField="MARKETING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Org" ma:index="4" nillable="true" ma:displayName="SalesOrg" ma:list="{d3375561-d921-4af3-953a-7663adc0db1a}" ma:internalName="SalesOrg" ma:readOnly="false" ma:showField="SALESORG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District" ma:index="5" nillable="true" ma:displayName="SalesDistrict" ma:list="{50370e94-047c-45fb-b566-fc64f91bea86}" ma:internalName="SalesDistrict" ma:readOnly="false" ma:showField="SALESDISTRICT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ountry" ma:index="6" nillable="true" ma:displayName="Country" ma:list="{24076f44-285e-4cb9-9651-bc8b6ea3b479}" ma:internalName="Country" ma:readOnly="false" ma:showField="Key"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Language" ma:index="7" nillable="true" ma:displayName="Language" ma:list="{68445780-4283-43b4-aad2-1fc4dc5f3482}" ma:internalName="Language" ma:readOnly="fals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Channel" ma:index="8" nillable="true" ma:displayName="SalesChannel" ma:list="{301a598e-3474-4381-9c1f-829689d8b57b}" ma:internalName="SalesChannel" ma:readOnly="false" ma:showField="SALES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Brand" ma:index="9" nillable="true" ma:displayName="Brand" ma:list="{b92587f4-cafb-48a8-9d85-521e677a1cf5}" ma:internalName="Brand" ma:readOnly="false" ma:showField="BRAND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 ma:index="10" nillable="true" ma:displayName="Product" ma:list="{297b7c7a-5d0d-4982-9702-ea99fbb4a83e}" ma:internalName="Product"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ategory" ma:index="11" nillable="true" ma:displayName="Category" ma:list="{86fa95bb-c809-49ce-a1fb-f4fb7b1949a0}" ma:internalName="Category" ma:readOnly="false" ma:showField="ASSETCATEGO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ssetType" ma:index="12" nillable="true" ma:displayName="AssetType" ma:list="{7cf49b1b-e7dc-4c4d-adb7-5b3a783227c9}" ma:internalName="AssetType" ma:readOnly="false" ma:showField="ASSETTYPE_ID" ma:web="d2b0125b-2e6a-4122-affe-42934978f63b">
      <xsd:simpleType>
        <xsd:restriction base="dms:Lookup"/>
      </xsd:simpleType>
    </xsd:element>
    <xsd:element name="LiteratureType" ma:index="13" nillable="true" ma:displayName="LiteratureType" ma:description="BROCHURES, LEAFLETS, SPEC SHEETS &amp; RECOMMENDED PARTS ARE PUBLIC" ma:indexed="true" ma:list="{8c2f526d-9f00-4fcb-8da9-65219fb1fc57}" ma:internalName="LiteratureType" ma:readOnly="false" ma:showField="LITERATURETYPE_ID" ma:web="d2b0125b-2e6a-4122-affe-42934978f63b">
      <xsd:simpleType>
        <xsd:restriction base="dms:Lookup"/>
      </xsd:simpleType>
    </xsd:element>
    <xsd:element name="Innovation" ma:index="14" nillable="true" ma:displayName="Innovation" ma:list="{7288d138-aaf8-434c-b798-6f31447b8d88}" ma:internalName="Innovation" ma:showField="INNOV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pplications" ma:index="15" nillable="true" ma:displayName="Applications" ma:list="{da2ac9bf-3537-4670-a3ae-d8d75070d1b9}" ma:internalName="Applications" ma:showField="APPLIC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Industry" ma:index="16" nillable="true" ma:displayName="Industry" ma:list="{d4223f80-87ca-4d48-85c1-b11f26073d7b}" ma:internalName="Industry" ma:showField="INDUST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old_x002d_To" ma:index="17" nillable="true" ma:displayName="Sold-To" ma:internalName="Sold_x002d_To">
      <xsd:simpleType>
        <xsd:restriction base="dms:Text"/>
      </xsd:simpleType>
    </xsd:element>
    <xsd:element name="SalesDistrictTitle" ma:index="20" nillable="true" ma:displayName="SalesDistrictTitle" ma:list="{50370e94-047c-45fb-b566-fc64f91bea86}" ma:internalName="SalesDistrict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Status" ma:index="21" nillable="true" ma:displayName="ProductStatus" ma:list="{297B7C7A-5D0D-4982-9702-EA99FBB4A83E}" ma:internalName="ProductStatus" ma:readOnly="true" ma:showField="CalculatedStatus"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ecurityType" ma:index="26" nillable="true" ma:displayName="SecurityType" ma:default="Secured Only" ma:format="Dropdown" ma:internalName="SecurityType">
      <xsd:simpleType>
        <xsd:restriction base="dms:Choice">
          <xsd:enumeration value="Public"/>
          <xsd:enumeration value="Secured Only"/>
        </xsd:restriction>
      </xsd:simpleType>
    </xsd:element>
    <xsd:element name="CategoryTitle" ma:index="27" nillable="true" ma:displayName="CategoryTitle" ma:list="{86fa95bb-c809-49ce-a1fb-f4fb7b1949a0}" ma:internalName="Category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ustomerGroup" ma:index="28" nillable="true" ma:displayName="CustomerGroup" ma:list="{1d487369-79c1-471a-aef5-6554842fae80}" ma:internalName="CustomerGroup" ma:showField="CustomerGroupId">
      <xsd:complexType>
        <xsd:complexContent>
          <xsd:extension base="dms:MultiChoiceLookup">
            <xsd:sequence>
              <xsd:element name="Value" type="dms:Lookup" maxOccurs="unbounded" minOccurs="0" nillable="true"/>
            </xsd:sequence>
          </xsd:extension>
        </xsd:complexContent>
      </xsd:complexType>
    </xsd:element>
    <xsd:element name="Customer_x0020_Name" ma:index="29" nillable="true" ma:displayName="Customer Name" ma:list="{a26128da-408a-40e4-8f46-322bff40bfec}" ma:internalName="Customer_x0020_Nam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rand xmlns="0376508a-3691-412d-a127-f3009102e432">
      <Value>1</Value>
    </Brand>
    <Language xmlns="0376508a-3691-412d-a127-f3009102e432">
      <Value>7</Value>
    </Language>
    <SecurityType xmlns="0376508a-3691-412d-a127-f3009102e432">Secured Only</SecurityType>
    <UserRoles xmlns="0376508a-3691-412d-a127-f3009102e432">
      <Value>6</Value>
      <Value>18</Value>
      <Value>13</Value>
    </UserRoles>
    <SalesOrg xmlns="0376508a-3691-412d-a127-f3009102e432">
      <Value>13</Value>
      <Value>7</Value>
    </SalesOrg>
    <Innovation xmlns="0376508a-3691-412d-a127-f3009102e432"/>
    <Sold_x002d_To xmlns="0376508a-3691-412d-a127-f3009102e432" xsi:nil="true"/>
    <CustomerGroup xmlns="0376508a-3691-412d-a127-f3009102e432"/>
    <SalesDistrict xmlns="0376508a-3691-412d-a127-f3009102e432">
      <Value>4</Value>
    </SalesDistrict>
    <Customer_x0020_Name xmlns="0376508a-3691-412d-a127-f3009102e432" xsi:nil="true"/>
    <Category xmlns="0376508a-3691-412d-a127-f3009102e432">
      <Value>9</Value>
    </Category>
    <MarketingChannel xmlns="0376508a-3691-412d-a127-f3009102e432">
      <Value>3</Value>
      <Value>10</Value>
      <Value>16</Value>
      <Value>11</Value>
      <Value>8</Value>
      <Value>15</Value>
    </MarketingChannel>
    <SalesChannel xmlns="0376508a-3691-412d-a127-f3009102e432">
      <Value>1</Value>
    </SalesChannel>
    <Applications xmlns="0376508a-3691-412d-a127-f3009102e432"/>
    <Country xmlns="0376508a-3691-412d-a127-f3009102e432"/>
    <LiteratureType xmlns="0376508a-3691-412d-a127-f3009102e432">21</LiteratureType>
    <Industry xmlns="0376508a-3691-412d-a127-f3009102e432"/>
    <Product xmlns="0376508a-3691-412d-a127-f3009102e432">
      <Value>941</Value>
    </Product>
    <AssetType xmlns="0376508a-3691-412d-a127-f3009102e432">33</AssetType>
  </documentManagement>
</p:properties>
</file>

<file path=customXml/itemProps1.xml><?xml version="1.0" encoding="utf-8"?>
<ds:datastoreItem xmlns:ds="http://schemas.openxmlformats.org/officeDocument/2006/customXml" ds:itemID="{5407EC0B-C470-4453-87FF-C2417E5ECAAF}">
  <ds:schemaRefs>
    <ds:schemaRef ds:uri="http://schemas.microsoft.com/sharepoint/v3/contenttype/forms"/>
  </ds:schemaRefs>
</ds:datastoreItem>
</file>

<file path=customXml/itemProps2.xml><?xml version="1.0" encoding="utf-8"?>
<ds:datastoreItem xmlns:ds="http://schemas.openxmlformats.org/officeDocument/2006/customXml" ds:itemID="{AD6DC172-FDB4-46F7-A610-1FEE7FD36679}"/>
</file>

<file path=customXml/itemProps3.xml><?xml version="1.0" encoding="utf-8"?>
<ds:datastoreItem xmlns:ds="http://schemas.openxmlformats.org/officeDocument/2006/customXml" ds:itemID="{40E28702-B32B-4F29-9B2B-7FEE99FA56DD}">
  <ds:schemaRefs>
    <ds:schemaRef ds:uri="http://purl.org/dc/terms/"/>
    <ds:schemaRef ds:uri="http://schemas.microsoft.com/office/2006/metadata/properties"/>
    <ds:schemaRef ds:uri="http://schemas.microsoft.com/office/2006/documentManagement/types"/>
    <ds:schemaRef ds:uri="http://purl.org/dc/elements/1.1/"/>
    <ds:schemaRef ds:uri="http://www.w3.org/XML/1998/namespace"/>
    <ds:schemaRef ds:uri="http://schemas.openxmlformats.org/package/2006/metadata/core-properties"/>
    <ds:schemaRef ds:uri="http://schemas.microsoft.com/office/infopath/2007/PartnerControls"/>
    <ds:schemaRef ds:uri="a34b554d-fde0-4200-94a1-08f230035bbc"/>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M17 PowerPoint</Template>
  <TotalTime>4764</TotalTime>
  <Words>302</Words>
  <Application>Microsoft Office PowerPoint</Application>
  <PresentationFormat>On-screen Show (4:3)</PresentationFormat>
  <Paragraphs>87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Tennant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S16-customer presentation-fr-fr</dc:title>
  <dc:creator>Zintl, Cristina</dc:creator>
  <cp:lastModifiedBy>BT</cp:lastModifiedBy>
  <cp:revision>89</cp:revision>
  <cp:lastPrinted>2014-11-17T19:40:20Z</cp:lastPrinted>
  <dcterms:created xsi:type="dcterms:W3CDTF">2016-02-08T20:20:45Z</dcterms:created>
  <dcterms:modified xsi:type="dcterms:W3CDTF">2020-07-31T13:39:29Z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0x01010044891378B513214FBD163B593C0FE3ED</vt:lpwstr>
  </property>
</Properties>
</file>