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1" r:id="rId4"/>
  </p:sldMasterIdLst>
  <p:notesMasterIdLst>
    <p:notesMasterId r:id="rId12"/>
  </p:notesMasterIdLst>
  <p:handoutMasterIdLst>
    <p:handoutMasterId r:id="rId13"/>
  </p:handoutMasterIdLst>
  <p:sldIdLst>
    <p:sldId id="510" r:id="rId5"/>
    <p:sldId id="511" r:id="rId6"/>
    <p:sldId id="502" r:id="rId7"/>
    <p:sldId id="503" r:id="rId8"/>
    <p:sldId id="504" r:id="rId9"/>
    <p:sldId id="516" r:id="rId10"/>
    <p:sldId id="515" r:id="rId11"/>
  </p:sldIdLst>
  <p:sldSz cx="9144000" cy="6858000" type="screen4x3"/>
  <p:notesSz cx="9296400" cy="7010400"/>
  <p:custDataLst>
    <p:tags r:id="rId14"/>
  </p:custDataLst>
  <p:defaultTextStyle>
    <a:defPPr>
      <a:defRPr lang="en-US"/>
    </a:defPPr>
    <a:lvl1pPr marL="0" algn="l" defTabSz="45707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070" algn="l" defTabSz="45707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139" algn="l" defTabSz="45707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208" algn="l" defTabSz="45707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278" algn="l" defTabSz="45707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348" algn="l" defTabSz="45707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417" algn="l" defTabSz="45707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487" algn="l" defTabSz="45707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556" algn="l" defTabSz="45707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4656">
          <p15:clr>
            <a:srgbClr val="A4A3A4"/>
          </p15:clr>
        </p15:guide>
        <p15:guide id="2" pos="2928">
          <p15:clr>
            <a:srgbClr val="A4A3A4"/>
          </p15:clr>
        </p15:guide>
        <p15:guide id="3" orient="horz" pos="2928">
          <p15:clr>
            <a:srgbClr val="A4A3A4"/>
          </p15:clr>
        </p15:guide>
        <p15:guide id="4" pos="2208">
          <p15:clr>
            <a:srgbClr val="A4A3A4"/>
          </p15:clr>
        </p15:guide>
        <p15:guide id="5" orient="horz" pos="3511">
          <p15:clr>
            <a:srgbClr val="A4A3A4"/>
          </p15:clr>
        </p15:guide>
        <p15:guide id="6" orient="horz" pos="2208">
          <p15:clr>
            <a:srgbClr val="A4A3A4"/>
          </p15:clr>
        </p15:guide>
        <p15:guide id="7" pos="3883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Zintl, Cristina" initials="ZC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5959"/>
    <a:srgbClr val="009AC7"/>
    <a:srgbClr val="009BC7"/>
    <a:srgbClr val="009BBE"/>
    <a:srgbClr val="73B632"/>
    <a:srgbClr val="0090BE"/>
    <a:srgbClr val="007EA6"/>
    <a:srgbClr val="BB0202"/>
    <a:srgbClr val="6D6E71"/>
    <a:srgbClr val="9395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9167" autoAdjust="0"/>
  </p:normalViewPr>
  <p:slideViewPr>
    <p:cSldViewPr snapToGrid="0" snapToObjects="1">
      <p:cViewPr varScale="1">
        <p:scale>
          <a:sx n="92" d="100"/>
          <a:sy n="92" d="100"/>
        </p:scale>
        <p:origin x="888" y="-4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2136"/>
    </p:cViewPr>
  </p:sorterViewPr>
  <p:notesViewPr>
    <p:cSldViewPr snapToGrid="0" snapToObjects="1">
      <p:cViewPr varScale="1">
        <p:scale>
          <a:sx n="112" d="100"/>
          <a:sy n="112" d="100"/>
        </p:scale>
        <p:origin x="2364" y="108"/>
      </p:cViewPr>
      <p:guideLst>
        <p:guide orient="horz" pos="4656"/>
        <p:guide pos="2928"/>
        <p:guide orient="horz" pos="2928"/>
        <p:guide pos="2208"/>
        <p:guide orient="horz" pos="3511"/>
        <p:guide orient="horz" pos="2208"/>
        <p:guide pos="3883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50520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65808" y="0"/>
            <a:ext cx="4028440" cy="350520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r">
              <a:defRPr sz="1300"/>
            </a:lvl1pPr>
          </a:lstStyle>
          <a:p>
            <a:fld id="{044A6BFE-9AF9-7C4F-B302-64CD1F87FBE0}" type="datetime1">
              <a:rPr lang="en-US" smtClean="0"/>
              <a:t>7/19/2016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658664"/>
            <a:ext cx="4028440" cy="350520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65808" y="6658664"/>
            <a:ext cx="4028440" cy="350520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r">
              <a:defRPr sz="1300"/>
            </a:lvl1pPr>
          </a:lstStyle>
          <a:p>
            <a:fld id="{ABDAE3C6-9575-4B4D-9937-ABA3BDF3F5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249825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50520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808" y="0"/>
            <a:ext cx="4028440" cy="350520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r">
              <a:defRPr sz="1300"/>
            </a:lvl1pPr>
          </a:lstStyle>
          <a:p>
            <a:fld id="{70A44E0C-DE4A-054B-AA47-B6F6A43B21F6}" type="datetime1">
              <a:rPr lang="en-US" smtClean="0"/>
              <a:t>7/19/2016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97188" y="527050"/>
            <a:ext cx="3505200" cy="2628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4" tIns="46587" rIns="93174" bIns="46587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0" y="3329940"/>
            <a:ext cx="7437120" cy="3154680"/>
          </a:xfrm>
          <a:prstGeom prst="rect">
            <a:avLst/>
          </a:prstGeom>
        </p:spPr>
        <p:txBody>
          <a:bodyPr vert="horz" lIns="93174" tIns="46587" rIns="93174" bIns="46587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8664"/>
            <a:ext cx="4028440" cy="350520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808" y="6658664"/>
            <a:ext cx="4028440" cy="350520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r">
              <a:defRPr sz="1300"/>
            </a:lvl1pPr>
          </a:lstStyle>
          <a:p>
            <a:fld id="{1489C3B9-B0A0-4414-9F4A-F6C2F087AAB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880957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1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070" algn="l" defTabSz="9141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139" algn="l" defTabSz="9141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208" algn="l" defTabSz="9141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278" algn="l" defTabSz="9141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348" algn="l" defTabSz="9141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417" algn="l" defTabSz="9141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487" algn="l" defTabSz="9141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556" algn="l" defTabSz="9141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411215"/>
            <a:ext cx="9144000" cy="544826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565326" y="2130426"/>
            <a:ext cx="5221478" cy="1183640"/>
          </a:xfrm>
        </p:spPr>
        <p:txBody>
          <a:bodyPr/>
          <a:lstStyle>
            <a:lvl1pPr algn="ctr">
              <a:lnSpc>
                <a:spcPct val="80000"/>
              </a:lnSpc>
              <a:defRPr sz="4400" b="1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65326" y="3423163"/>
            <a:ext cx="5221478" cy="985345"/>
          </a:xfrm>
        </p:spPr>
        <p:txBody>
          <a:bodyPr/>
          <a:lstStyle>
            <a:lvl1pPr marL="0" indent="0" algn="ctr">
              <a:buNone/>
              <a:defRPr>
                <a:solidFill>
                  <a:srgbClr val="FFFFFF"/>
                </a:solidFill>
              </a:defRPr>
            </a:lvl1pPr>
            <a:lvl2pPr marL="456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8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7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6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6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85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55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5" name="Picture 2" descr="X:\zzz LIBRARIES\LOGO LIBRARY\Tennant (TEN)\_Tennant\Tennant logo_sq_color_RGB.jpg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56450" y="0"/>
            <a:ext cx="987552" cy="987552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1411288"/>
            <a:ext cx="3208131" cy="5446712"/>
          </a:xfrm>
        </p:spPr>
        <p:txBody>
          <a:bodyPr/>
          <a:lstStyle/>
          <a:p>
            <a:r>
              <a:rPr lang="en-US" dirty="0" smtClean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75100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-1" y="0"/>
            <a:ext cx="3208131" cy="6858000"/>
          </a:xfrm>
        </p:spPr>
        <p:txBody>
          <a:bodyPr/>
          <a:lstStyle>
            <a:lvl1pPr>
              <a:defRPr>
                <a:latin typeface="Calibri"/>
                <a:cs typeface="Calibri"/>
              </a:defRPr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3662663" y="1673997"/>
            <a:ext cx="5029058" cy="1183640"/>
          </a:xfrm>
        </p:spPr>
        <p:txBody>
          <a:bodyPr/>
          <a:lstStyle>
            <a:lvl1pPr algn="ctr">
              <a:lnSpc>
                <a:spcPct val="80000"/>
              </a:lnSpc>
              <a:defRPr sz="4400" b="1">
                <a:solidFill>
                  <a:srgbClr val="0090BE"/>
                </a:solidFill>
              </a:defRPr>
            </a:lvl1pPr>
          </a:lstStyle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/>
          </p:nvPr>
        </p:nvSpPr>
        <p:spPr>
          <a:xfrm>
            <a:off x="3662663" y="2966734"/>
            <a:ext cx="5029058" cy="98534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6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8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7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6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6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85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55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8" name="Picture 2" descr="X:\zzz LIBRARIES\LOGO LIBRARY\Tennant (TEN)\_Tennant\Tennant logo_sq_color_RGB.jpg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56450" y="0"/>
            <a:ext cx="987552" cy="987552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6308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800" b="1">
                <a:solidFill>
                  <a:srgbClr val="009BBE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>
            <a:lvl1pPr>
              <a:buClr>
                <a:srgbClr val="009BC7"/>
              </a:buClr>
              <a:defRPr/>
            </a:lvl1pPr>
            <a:lvl2pPr>
              <a:buClr>
                <a:srgbClr val="009BC7"/>
              </a:buClr>
              <a:defRPr/>
            </a:lvl2pPr>
            <a:lvl3pPr>
              <a:buClr>
                <a:srgbClr val="009BC7"/>
              </a:buClr>
              <a:defRPr/>
            </a:lvl3pPr>
            <a:lvl4pPr>
              <a:buClr>
                <a:srgbClr val="009BC7"/>
              </a:buClr>
              <a:defRPr/>
            </a:lvl4pPr>
            <a:lvl5pPr>
              <a:buClr>
                <a:srgbClr val="009BC7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4" name="Picture 2" descr="X:\zzz LIBRARIES\LOGO LIBRARY\Tennant (TEN)\_Tennant\Tennant logo_sq_color_RGB.jpg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56450" y="0"/>
            <a:ext cx="987552" cy="987552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91991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047" b="52"/>
          <a:stretch/>
        </p:blipFill>
        <p:spPr>
          <a:xfrm>
            <a:off x="1" y="-3576"/>
            <a:ext cx="9144000" cy="6861576"/>
          </a:xfrm>
          <a:prstGeom prst="rect">
            <a:avLst/>
          </a:prstGeom>
        </p:spPr>
      </p:pic>
      <p:sp>
        <p:nvSpPr>
          <p:cNvPr id="26" name="Title 1"/>
          <p:cNvSpPr>
            <a:spLocks noGrp="1"/>
          </p:cNvSpPr>
          <p:nvPr>
            <p:ph type="title"/>
          </p:nvPr>
        </p:nvSpPr>
        <p:spPr>
          <a:xfrm>
            <a:off x="383402" y="318468"/>
            <a:ext cx="2509138" cy="781652"/>
          </a:xfrm>
        </p:spPr>
        <p:txBody>
          <a:bodyPr/>
          <a:lstStyle>
            <a:lvl1pPr>
              <a:defRPr sz="2400">
                <a:solidFill>
                  <a:srgbClr val="009BC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grpSp>
        <p:nvGrpSpPr>
          <p:cNvPr id="27" name="Group 26"/>
          <p:cNvGrpSpPr/>
          <p:nvPr userDrawn="1"/>
        </p:nvGrpSpPr>
        <p:grpSpPr>
          <a:xfrm>
            <a:off x="3509492" y="1588368"/>
            <a:ext cx="1147106" cy="555127"/>
            <a:chOff x="3556813" y="1727987"/>
            <a:chExt cx="1147106" cy="555127"/>
          </a:xfrm>
        </p:grpSpPr>
        <p:sp>
          <p:nvSpPr>
            <p:cNvPr id="29" name="Rectangle 28"/>
            <p:cNvSpPr/>
            <p:nvPr/>
          </p:nvSpPr>
          <p:spPr>
            <a:xfrm>
              <a:off x="3556813" y="1727987"/>
              <a:ext cx="1147106" cy="51937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indent="0">
                <a:lnSpc>
                  <a:spcPct val="75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dirty="0">
                  <a:solidFill>
                    <a:schemeClr val="accent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Current </a:t>
              </a:r>
              <a:r>
                <a:rPr lang="en-US" dirty="0" smtClean="0">
                  <a:solidFill>
                    <a:schemeClr val="accent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/>
              </a:r>
              <a:br>
                <a:rPr lang="en-US" dirty="0" smtClean="0">
                  <a:solidFill>
                    <a:schemeClr val="accent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dirty="0" smtClean="0">
                  <a:solidFill>
                    <a:schemeClr val="accent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Situation:</a:t>
              </a:r>
              <a:endParaRPr lang="en-US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0" name="Straight Connector 29"/>
            <p:cNvCxnSpPr/>
            <p:nvPr/>
          </p:nvCxnSpPr>
          <p:spPr>
            <a:xfrm>
              <a:off x="3599185" y="2283114"/>
              <a:ext cx="1001898" cy="0"/>
            </a:xfrm>
            <a:prstGeom prst="line">
              <a:avLst/>
            </a:prstGeom>
            <a:ln>
              <a:solidFill>
                <a:schemeClr val="accent4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 30"/>
          <p:cNvGrpSpPr/>
          <p:nvPr userDrawn="1"/>
        </p:nvGrpSpPr>
        <p:grpSpPr>
          <a:xfrm>
            <a:off x="3509493" y="2971791"/>
            <a:ext cx="1288333" cy="407600"/>
            <a:chOff x="4657990" y="4112264"/>
            <a:chExt cx="1715988" cy="542901"/>
          </a:xfrm>
        </p:grpSpPr>
        <p:sp>
          <p:nvSpPr>
            <p:cNvPr id="33" name="Rectangle 32"/>
            <p:cNvSpPr/>
            <p:nvPr/>
          </p:nvSpPr>
          <p:spPr>
            <a:xfrm>
              <a:off x="4657990" y="4112264"/>
              <a:ext cx="1715988" cy="4919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dirty="0" smtClean="0">
                  <a:solidFill>
                    <a:srgbClr val="E97B2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Challenge:</a:t>
              </a:r>
              <a:endParaRPr lang="en-US" dirty="0">
                <a:solidFill>
                  <a:srgbClr val="E97B2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4" name="Straight Connector 33"/>
            <p:cNvCxnSpPr/>
            <p:nvPr/>
          </p:nvCxnSpPr>
          <p:spPr>
            <a:xfrm>
              <a:off x="4760999" y="4655165"/>
              <a:ext cx="1334472" cy="0"/>
            </a:xfrm>
            <a:prstGeom prst="line">
              <a:avLst/>
            </a:prstGeom>
            <a:ln>
              <a:solidFill>
                <a:schemeClr val="accent5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 34"/>
          <p:cNvGrpSpPr/>
          <p:nvPr userDrawn="1"/>
        </p:nvGrpSpPr>
        <p:grpSpPr>
          <a:xfrm>
            <a:off x="3509492" y="4349579"/>
            <a:ext cx="1082974" cy="405804"/>
            <a:chOff x="4657990" y="5832721"/>
            <a:chExt cx="1442461" cy="540509"/>
          </a:xfrm>
        </p:grpSpPr>
        <p:sp>
          <p:nvSpPr>
            <p:cNvPr id="37" name="Rectangle 36"/>
            <p:cNvSpPr/>
            <p:nvPr/>
          </p:nvSpPr>
          <p:spPr>
            <a:xfrm>
              <a:off x="4657990" y="5832721"/>
              <a:ext cx="1442461" cy="4919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dirty="0" smtClean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Solution:</a:t>
              </a:r>
              <a:endParaRPr lang="en-US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8" name="Straight Connector 37"/>
            <p:cNvCxnSpPr/>
            <p:nvPr/>
          </p:nvCxnSpPr>
          <p:spPr>
            <a:xfrm>
              <a:off x="4760999" y="6373230"/>
              <a:ext cx="1334473" cy="0"/>
            </a:xfrm>
            <a:prstGeom prst="line">
              <a:avLst/>
            </a:prstGeom>
            <a:ln>
              <a:solidFill>
                <a:schemeClr val="accent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Rounded Rectangle 38"/>
          <p:cNvSpPr/>
          <p:nvPr userDrawn="1"/>
        </p:nvSpPr>
        <p:spPr>
          <a:xfrm>
            <a:off x="3424491" y="1518439"/>
            <a:ext cx="5274568" cy="1296498"/>
          </a:xfrm>
          <a:prstGeom prst="roundRect">
            <a:avLst>
              <a:gd name="adj" fmla="val 9157"/>
            </a:avLst>
          </a:prstGeom>
          <a:noFill/>
          <a:ln w="19050" cmpd="sng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644" tIns="34322" rIns="68644" bIns="34322" spcCol="0"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Rounded Rectangle 39"/>
          <p:cNvSpPr/>
          <p:nvPr userDrawn="1"/>
        </p:nvSpPr>
        <p:spPr>
          <a:xfrm>
            <a:off x="3424491" y="2895039"/>
            <a:ext cx="5274568" cy="1296498"/>
          </a:xfrm>
          <a:prstGeom prst="roundRect">
            <a:avLst>
              <a:gd name="adj" fmla="val 9157"/>
            </a:avLst>
          </a:prstGeom>
          <a:noFill/>
          <a:ln w="19050" cmpd="sng">
            <a:solidFill>
              <a:schemeClr val="accent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644" tIns="34322" rIns="68644" bIns="34322" spcCol="0"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Rounded Rectangle 40"/>
          <p:cNvSpPr/>
          <p:nvPr userDrawn="1"/>
        </p:nvSpPr>
        <p:spPr>
          <a:xfrm>
            <a:off x="3424491" y="4271639"/>
            <a:ext cx="5274568" cy="1508935"/>
          </a:xfrm>
          <a:prstGeom prst="roundRect">
            <a:avLst>
              <a:gd name="adj" fmla="val 9157"/>
            </a:avLst>
          </a:prstGeom>
          <a:noFill/>
          <a:ln w="19050" cmpd="sng"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644" tIns="34322" rIns="68644" bIns="34322" spcCol="0"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Content Placeholder 6"/>
          <p:cNvSpPr>
            <a:spLocks noGrp="1"/>
          </p:cNvSpPr>
          <p:nvPr>
            <p:ph sz="quarter" idx="11" hasCustomPrompt="1"/>
          </p:nvPr>
        </p:nvSpPr>
        <p:spPr>
          <a:xfrm>
            <a:off x="4794423" y="1611063"/>
            <a:ext cx="3793953" cy="1111250"/>
          </a:xfrm>
        </p:spPr>
        <p:txBody>
          <a:bodyPr/>
          <a:lstStyle>
            <a:lvl1pPr marL="284042" indent="-284042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smtClean="0"/>
              <a:t>XXX</a:t>
            </a:r>
          </a:p>
          <a:p>
            <a:pPr lvl="0"/>
            <a:r>
              <a:rPr lang="en-US" dirty="0" smtClean="0"/>
              <a:t>XXX</a:t>
            </a:r>
          </a:p>
          <a:p>
            <a:pPr lvl="0"/>
            <a:r>
              <a:rPr lang="en-US" dirty="0" smtClean="0"/>
              <a:t>XXX</a:t>
            </a:r>
            <a:endParaRPr lang="en-US" dirty="0"/>
          </a:p>
        </p:txBody>
      </p:sp>
      <p:sp>
        <p:nvSpPr>
          <p:cNvPr id="43" name="Content Placeholder 6"/>
          <p:cNvSpPr>
            <a:spLocks noGrp="1"/>
          </p:cNvSpPr>
          <p:nvPr>
            <p:ph sz="quarter" idx="12" hasCustomPrompt="1"/>
          </p:nvPr>
        </p:nvSpPr>
        <p:spPr>
          <a:xfrm>
            <a:off x="4794423" y="4374293"/>
            <a:ext cx="3793953" cy="1207438"/>
          </a:xfrm>
        </p:spPr>
        <p:txBody>
          <a:bodyPr/>
          <a:lstStyle>
            <a:lvl1pPr marL="284042" indent="-284042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smtClean="0"/>
              <a:t>XXX</a:t>
            </a:r>
          </a:p>
          <a:p>
            <a:pPr lvl="0"/>
            <a:r>
              <a:rPr lang="en-US" dirty="0" smtClean="0"/>
              <a:t>XXX</a:t>
            </a:r>
          </a:p>
          <a:p>
            <a:pPr lvl="0"/>
            <a:r>
              <a:rPr lang="en-US" dirty="0" smtClean="0"/>
              <a:t>XXX</a:t>
            </a:r>
            <a:endParaRPr lang="en-US" dirty="0"/>
          </a:p>
        </p:txBody>
      </p:sp>
      <p:sp>
        <p:nvSpPr>
          <p:cNvPr id="44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4794423" y="2987662"/>
            <a:ext cx="3793953" cy="1111250"/>
          </a:xfrm>
        </p:spPr>
        <p:txBody>
          <a:bodyPr/>
          <a:lstStyle>
            <a:lvl1pPr marL="284042" indent="-284042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smtClean="0"/>
              <a:t>XXX</a:t>
            </a:r>
          </a:p>
          <a:p>
            <a:pPr lvl="0"/>
            <a:r>
              <a:rPr lang="en-US" dirty="0" smtClean="0"/>
              <a:t>XXX</a:t>
            </a:r>
          </a:p>
          <a:p>
            <a:pPr lvl="0"/>
            <a:r>
              <a:rPr lang="en-US" dirty="0" smtClean="0"/>
              <a:t>XXX</a:t>
            </a:r>
            <a:endParaRPr lang="en-US" dirty="0"/>
          </a:p>
        </p:txBody>
      </p:sp>
      <p:sp>
        <p:nvSpPr>
          <p:cNvPr id="45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350324" y="1518439"/>
            <a:ext cx="2999232" cy="4265300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910981" y="2234960"/>
            <a:ext cx="298271" cy="419874"/>
          </a:xfrm>
          <a:prstGeom prst="rect">
            <a:avLst/>
          </a:prstGeom>
        </p:spPr>
      </p:pic>
      <p:pic>
        <p:nvPicPr>
          <p:cNvPr id="46" name="Picture 45" descr="ICON_question.jpg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45697" y="3447887"/>
            <a:ext cx="228838" cy="692006"/>
          </a:xfrm>
          <a:prstGeom prst="rect">
            <a:avLst/>
          </a:prstGeom>
        </p:spPr>
      </p:pic>
      <p:pic>
        <p:nvPicPr>
          <p:cNvPr id="47" name="Picture 46" descr="ICON_lightbulb.jpg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56450" y="4831630"/>
            <a:ext cx="407332" cy="571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7694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X:\zzz LIBRARIES\LOGO LIBRARY\Tennant (TEN)\_Tennant\Tennant logo_sq_color_RGB.jpg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56450" y="0"/>
            <a:ext cx="987552" cy="987552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34508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pic>
        <p:nvPicPr>
          <p:cNvPr id="3" name="Picture 2" descr="Quotes Testimonials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4029" y="530774"/>
            <a:ext cx="8795942" cy="6327226"/>
          </a:xfrm>
          <a:prstGeom prst="rect">
            <a:avLst/>
          </a:prstGeom>
        </p:spPr>
      </p:pic>
      <p:sp>
        <p:nvSpPr>
          <p:cNvPr id="4" name="Content Placeholder 4"/>
          <p:cNvSpPr>
            <a:spLocks noGrp="1"/>
          </p:cNvSpPr>
          <p:nvPr>
            <p:ph sz="quarter" idx="10" hasCustomPrompt="1"/>
          </p:nvPr>
        </p:nvSpPr>
        <p:spPr>
          <a:xfrm>
            <a:off x="1162052" y="977901"/>
            <a:ext cx="5203825" cy="1470025"/>
          </a:xfrm>
        </p:spPr>
        <p:txBody>
          <a:bodyPr/>
          <a:lstStyle>
            <a:lvl1pPr marL="0" indent="0">
              <a:buNone/>
              <a:defRPr baseline="0">
                <a:solidFill>
                  <a:srgbClr val="009AC7"/>
                </a:solidFill>
              </a:defRPr>
            </a:lvl1pPr>
          </a:lstStyle>
          <a:p>
            <a:pPr lvl="0"/>
            <a:r>
              <a:rPr lang="en-US" dirty="0" smtClean="0"/>
              <a:t>Enter quote here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 hasCustomPrompt="1"/>
          </p:nvPr>
        </p:nvSpPr>
        <p:spPr>
          <a:xfrm>
            <a:off x="3439371" y="2682430"/>
            <a:ext cx="5203825" cy="1470025"/>
          </a:xfrm>
        </p:spPr>
        <p:txBody>
          <a:bodyPr/>
          <a:lstStyle>
            <a:lvl1pPr marL="0" indent="0">
              <a:buNone/>
              <a:defRPr baseline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 smtClean="0"/>
              <a:t>Enter quote here</a:t>
            </a:r>
            <a:endParaRPr lang="en-US" dirty="0"/>
          </a:p>
        </p:txBody>
      </p:sp>
      <p:sp>
        <p:nvSpPr>
          <p:cNvPr id="7" name="Content Placeholder 4"/>
          <p:cNvSpPr>
            <a:spLocks noGrp="1"/>
          </p:cNvSpPr>
          <p:nvPr>
            <p:ph sz="quarter" idx="13" hasCustomPrompt="1"/>
          </p:nvPr>
        </p:nvSpPr>
        <p:spPr>
          <a:xfrm>
            <a:off x="1632861" y="4453360"/>
            <a:ext cx="5203825" cy="1470025"/>
          </a:xfrm>
        </p:spPr>
        <p:txBody>
          <a:bodyPr/>
          <a:lstStyle>
            <a:lvl1pPr marL="0" indent="0">
              <a:buNone/>
              <a:defRPr baseline="0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 dirty="0" smtClean="0"/>
              <a:t>Enter quote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08978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450848"/>
            <a:ext cx="9144000" cy="5408632"/>
          </a:xfrm>
          <a:prstGeom prst="rect">
            <a:avLst/>
          </a:prstGeom>
        </p:spPr>
      </p:pic>
      <p:pic>
        <p:nvPicPr>
          <p:cNvPr id="3" name="Picture 2" descr="X:\zzz LIBRARIES\LOGO LIBRARY\Tennant (TEN)\_Tennant\Tennant logo_sq_color_RGB.jpg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56450" y="0"/>
            <a:ext cx="987552" cy="987552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14699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391907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" y="1016872"/>
            <a:ext cx="9144000" cy="1249933"/>
          </a:xfrm>
        </p:spPr>
        <p:txBody>
          <a:bodyPr/>
          <a:lstStyle>
            <a:lvl1pPr marL="0" algn="ctr" defTabSz="457070" rtl="0" eaLnBrk="1" latinLnBrk="0" hangingPunct="1">
              <a:lnSpc>
                <a:spcPct val="70000"/>
              </a:lnSpc>
              <a:spcBef>
                <a:spcPct val="0"/>
              </a:spcBef>
              <a:buNone/>
              <a:defRPr lang="en-US" sz="4800" b="1" kern="1200" dirty="0">
                <a:solidFill>
                  <a:schemeClr val="accent2"/>
                </a:solidFill>
                <a:latin typeface="Calibri"/>
                <a:ea typeface="+mn-ea"/>
                <a:cs typeface="Calibri"/>
              </a:defRPr>
            </a:lvl1pPr>
          </a:lstStyle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495713" y="3314198"/>
            <a:ext cx="2282021" cy="0"/>
          </a:xfrm>
          <a:prstGeom prst="line">
            <a:avLst/>
          </a:prstGeom>
          <a:ln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ounded Rectangle 4"/>
          <p:cNvSpPr/>
          <p:nvPr userDrawn="1"/>
        </p:nvSpPr>
        <p:spPr>
          <a:xfrm>
            <a:off x="235438" y="2516193"/>
            <a:ext cx="2802566" cy="3921464"/>
          </a:xfrm>
          <a:prstGeom prst="roundRect">
            <a:avLst>
              <a:gd name="adj" fmla="val 3530"/>
            </a:avLst>
          </a:prstGeom>
          <a:noFill/>
          <a:ln w="19050" cmpd="sng"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644" tIns="34322" rIns="68644" bIns="34322" spcCol="0"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3422953" y="3314198"/>
            <a:ext cx="2282021" cy="0"/>
          </a:xfrm>
          <a:prstGeom prst="line">
            <a:avLst/>
          </a:prstGeom>
          <a:ln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ounded Rectangle 6"/>
          <p:cNvSpPr/>
          <p:nvPr userDrawn="1"/>
        </p:nvSpPr>
        <p:spPr>
          <a:xfrm>
            <a:off x="3162678" y="2516193"/>
            <a:ext cx="2802566" cy="3918704"/>
          </a:xfrm>
          <a:prstGeom prst="roundRect">
            <a:avLst>
              <a:gd name="adj" fmla="val 4418"/>
            </a:avLst>
          </a:prstGeom>
          <a:noFill/>
          <a:ln w="19050" cmpd="sng"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644" tIns="34322" rIns="68644" bIns="34322" spcCol="0"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357796" y="3472295"/>
            <a:ext cx="2557850" cy="2553664"/>
          </a:xfrm>
        </p:spPr>
        <p:txBody>
          <a:bodyPr/>
          <a:lstStyle>
            <a:lvl1pPr marL="284042" indent="-284042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smtClean="0"/>
              <a:t>XXX</a:t>
            </a:r>
          </a:p>
          <a:p>
            <a:pPr lvl="0"/>
            <a:r>
              <a:rPr lang="en-US" dirty="0" smtClean="0"/>
              <a:t>XXX</a:t>
            </a:r>
          </a:p>
          <a:p>
            <a:pPr lvl="0"/>
            <a:r>
              <a:rPr lang="en-US" dirty="0" smtClean="0"/>
              <a:t>XXX</a:t>
            </a:r>
            <a:endParaRPr lang="en-US" dirty="0"/>
          </a:p>
        </p:txBody>
      </p:sp>
      <p:sp>
        <p:nvSpPr>
          <p:cNvPr id="9" name="Content Placeholder 6"/>
          <p:cNvSpPr>
            <a:spLocks noGrp="1"/>
          </p:cNvSpPr>
          <p:nvPr>
            <p:ph sz="quarter" idx="14" hasCustomPrompt="1"/>
          </p:nvPr>
        </p:nvSpPr>
        <p:spPr>
          <a:xfrm>
            <a:off x="3285036" y="3464079"/>
            <a:ext cx="2557850" cy="2553664"/>
          </a:xfrm>
        </p:spPr>
        <p:txBody>
          <a:bodyPr/>
          <a:lstStyle>
            <a:lvl1pPr marL="284042" indent="-284042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smtClean="0"/>
              <a:t>XXX</a:t>
            </a:r>
          </a:p>
          <a:p>
            <a:pPr lvl="0"/>
            <a:r>
              <a:rPr lang="en-US" dirty="0" smtClean="0"/>
              <a:t>XXX</a:t>
            </a:r>
          </a:p>
          <a:p>
            <a:pPr lvl="0"/>
            <a:r>
              <a:rPr lang="en-US" dirty="0" smtClean="0"/>
              <a:t>XXX</a:t>
            </a:r>
            <a:endParaRPr lang="en-US" dirty="0"/>
          </a:p>
        </p:txBody>
      </p:sp>
      <p:sp>
        <p:nvSpPr>
          <p:cNvPr id="10" name="Content Placeholder 6"/>
          <p:cNvSpPr>
            <a:spLocks noGrp="1"/>
          </p:cNvSpPr>
          <p:nvPr>
            <p:ph sz="quarter" idx="15" hasCustomPrompt="1"/>
          </p:nvPr>
        </p:nvSpPr>
        <p:spPr>
          <a:xfrm>
            <a:off x="488884" y="2611055"/>
            <a:ext cx="2295679" cy="688558"/>
          </a:xfrm>
        </p:spPr>
        <p:txBody>
          <a:bodyPr/>
          <a:lstStyle>
            <a:lvl1pPr marL="0" indent="0" algn="ctr">
              <a:buClr>
                <a:schemeClr val="accent1"/>
              </a:buClr>
              <a:buFont typeface="Arial" panose="020B0604020202020204" pitchFamily="34" charset="0"/>
              <a:buNone/>
              <a:defRPr lang="en-US" sz="1800" kern="1200" dirty="0">
                <a:solidFill>
                  <a:schemeClr val="accent2"/>
                </a:solidFill>
                <a:latin typeface="Calibri"/>
                <a:ea typeface="+mn-ea"/>
                <a:cs typeface="Calibri"/>
              </a:defRPr>
            </a:lvl1pPr>
          </a:lstStyle>
          <a:p>
            <a:pPr lvl="0"/>
            <a:r>
              <a:rPr lang="en-US" dirty="0" smtClean="0"/>
              <a:t>TITLE HERE</a:t>
            </a:r>
          </a:p>
          <a:p>
            <a:pPr lvl="0"/>
            <a:r>
              <a:rPr lang="en-US" dirty="0" smtClean="0"/>
              <a:t>TITLE HERE</a:t>
            </a:r>
            <a:endParaRPr lang="en-US" dirty="0"/>
          </a:p>
        </p:txBody>
      </p:sp>
      <p:sp>
        <p:nvSpPr>
          <p:cNvPr id="11" name="Content Placeholder 6"/>
          <p:cNvSpPr>
            <a:spLocks noGrp="1"/>
          </p:cNvSpPr>
          <p:nvPr>
            <p:ph sz="quarter" idx="16" hasCustomPrompt="1"/>
          </p:nvPr>
        </p:nvSpPr>
        <p:spPr>
          <a:xfrm>
            <a:off x="3416124" y="2611055"/>
            <a:ext cx="2295679" cy="688558"/>
          </a:xfrm>
        </p:spPr>
        <p:txBody>
          <a:bodyPr/>
          <a:lstStyle>
            <a:lvl1pPr marL="0" indent="0" algn="ctr">
              <a:buClr>
                <a:schemeClr val="accent1"/>
              </a:buClr>
              <a:buFont typeface="Arial" panose="020B0604020202020204" pitchFamily="34" charset="0"/>
              <a:buNone/>
              <a:defRPr lang="en-US" sz="1800" kern="1200" dirty="0">
                <a:solidFill>
                  <a:schemeClr val="accent2"/>
                </a:solidFill>
                <a:latin typeface="Calibri"/>
                <a:ea typeface="+mn-ea"/>
                <a:cs typeface="Calibri"/>
              </a:defRPr>
            </a:lvl1pPr>
          </a:lstStyle>
          <a:p>
            <a:pPr lvl="0"/>
            <a:r>
              <a:rPr lang="en-US" dirty="0" smtClean="0"/>
              <a:t>TITLE HERE</a:t>
            </a:r>
          </a:p>
          <a:p>
            <a:pPr lvl="0"/>
            <a:r>
              <a:rPr lang="en-US" dirty="0" smtClean="0"/>
              <a:t>TITLE HERE</a:t>
            </a:r>
            <a:endParaRPr lang="en-US" dirty="0"/>
          </a:p>
        </p:txBody>
      </p:sp>
      <p:sp>
        <p:nvSpPr>
          <p:cNvPr id="12" name="Picture Placeholder 22"/>
          <p:cNvSpPr>
            <a:spLocks noGrp="1"/>
          </p:cNvSpPr>
          <p:nvPr>
            <p:ph type="pic" sz="quarter" idx="17"/>
          </p:nvPr>
        </p:nvSpPr>
        <p:spPr>
          <a:xfrm>
            <a:off x="6089652" y="2516193"/>
            <a:ext cx="2798763" cy="3918704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pic>
        <p:nvPicPr>
          <p:cNvPr id="14" name="Picture 2" descr="X:\zzz LIBRARIES\LOGO LIBRARY\Tennant (TEN)\_Tennant\Tennant logo_sq_color_RGB.jpg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56450" y="0"/>
            <a:ext cx="987552" cy="987552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09634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54261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2032316"/>
            <a:ext cx="8229600" cy="4525963"/>
          </a:xfrm>
          <a:prstGeom prst="rect">
            <a:avLst/>
          </a:prstGeom>
        </p:spPr>
        <p:txBody>
          <a:bodyPr>
            <a:noAutofit/>
          </a:bodyPr>
          <a:lstStyle>
            <a:lvl2pPr marL="693738" indent="-236538">
              <a:buFont typeface="Wingdings" charset="2"/>
              <a:buChar char="§"/>
              <a:defRPr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0" y="438150"/>
            <a:ext cx="6332335" cy="113823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/>
            </a:lvl1pPr>
          </a:lstStyle>
          <a:p>
            <a:pPr lvl="0" algn="ctr">
              <a:lnSpc>
                <a:spcPct val="70000"/>
              </a:lnSpc>
            </a:pPr>
            <a:r>
              <a:rPr lang="en-US" sz="5400" b="1" smtClean="0">
                <a:solidFill>
                  <a:schemeClr val="tx1"/>
                </a:solidFill>
              </a:rPr>
              <a:t>Click to edit Master text styles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40148" y="1"/>
            <a:ext cx="1003852" cy="1003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277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5" y="195808"/>
            <a:ext cx="7409793" cy="781652"/>
          </a:xfrm>
          <a:prstGeom prst="rect">
            <a:avLst/>
          </a:prstGeom>
        </p:spPr>
        <p:txBody>
          <a:bodyPr vert="horz" lIns="91401" tIns="45700" rIns="91401" bIns="45700" rtlCol="0" anchor="t" anchorCtr="0">
            <a:noAutofit/>
          </a:bodyPr>
          <a:lstStyle/>
          <a:p>
            <a:r>
              <a:rPr lang="en-US" dirty="0" smtClean="0"/>
              <a:t>Click to edit Master title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01" tIns="45700" rIns="91401" bIns="45700" rtlCol="0">
            <a:no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1364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703" r:id="rId2"/>
    <p:sldLayoutId id="2147483693" r:id="rId3"/>
    <p:sldLayoutId id="2147483696" r:id="rId4"/>
    <p:sldLayoutId id="2147483697" r:id="rId5"/>
    <p:sldLayoutId id="2147483702" r:id="rId6"/>
    <p:sldLayoutId id="2147483698" r:id="rId7"/>
    <p:sldLayoutId id="2147483699" r:id="rId8"/>
    <p:sldLayoutId id="2147483704" r:id="rId9"/>
    <p:sldLayoutId id="2147483705" r:id="rId10"/>
    <p:sldLayoutId id="2147483706" r:id="rId11"/>
  </p:sldLayoutIdLst>
  <p:timing>
    <p:tnLst>
      <p:par>
        <p:cTn id="1" dur="indefinite" restart="never" nodeType="tmRoot"/>
      </p:par>
    </p:tnLst>
  </p:timing>
  <p:txStyles>
    <p:titleStyle>
      <a:lvl1pPr algn="l" defTabSz="914009" rtl="0" eaLnBrk="1" latinLnBrk="0" hangingPunct="1">
        <a:spcBef>
          <a:spcPct val="0"/>
        </a:spcBef>
        <a:buNone/>
        <a:defRPr sz="4800" b="1" kern="1200">
          <a:solidFill>
            <a:srgbClr val="0090BE"/>
          </a:solidFill>
          <a:latin typeface="Calibri"/>
          <a:ea typeface="+mj-ea"/>
          <a:cs typeface="Calibri"/>
        </a:defRPr>
      </a:lvl1pPr>
    </p:titleStyle>
    <p:bodyStyle>
      <a:lvl1pPr marL="284042" indent="-284042" algn="l" defTabSz="914009" rtl="0" eaLnBrk="1" latinLnBrk="0" hangingPunct="1">
        <a:spcBef>
          <a:spcPct val="20000"/>
        </a:spcBef>
        <a:buClr>
          <a:schemeClr val="accent2"/>
        </a:buClr>
        <a:buFont typeface="Lucida Grande"/>
        <a:buChar char="✓"/>
        <a:defRPr sz="2000" kern="1200">
          <a:solidFill>
            <a:schemeClr val="accent1"/>
          </a:solidFill>
          <a:latin typeface="Calibri"/>
          <a:ea typeface="+mn-ea"/>
          <a:cs typeface="Calibri"/>
        </a:defRPr>
      </a:lvl1pPr>
      <a:lvl2pPr marL="693441" indent="-236437" algn="l" defTabSz="914009" rtl="0" eaLnBrk="1" latinLnBrk="0" hangingPunct="1">
        <a:spcBef>
          <a:spcPct val="20000"/>
        </a:spcBef>
        <a:buClr>
          <a:schemeClr val="accent2"/>
        </a:buClr>
        <a:buFont typeface="Arial" panose="020B0604020202020204" pitchFamily="34" charset="0"/>
        <a:buChar char="–"/>
        <a:defRPr sz="1800" kern="1200">
          <a:solidFill>
            <a:schemeClr val="accent1"/>
          </a:solidFill>
          <a:latin typeface="Calibri"/>
          <a:ea typeface="+mn-ea"/>
          <a:cs typeface="Calibri"/>
        </a:defRPr>
      </a:lvl2pPr>
      <a:lvl3pPr marL="1086973" indent="-172964" algn="l" defTabSz="914009" rtl="0" eaLnBrk="1" latinLnBrk="0" hangingPunct="1">
        <a:spcBef>
          <a:spcPct val="20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accent1"/>
          </a:solidFill>
          <a:latin typeface="Calibri"/>
          <a:ea typeface="+mn-ea"/>
          <a:cs typeface="Calibri"/>
        </a:defRPr>
      </a:lvl3pPr>
      <a:lvl4pPr marL="1599513" indent="-228501" algn="l" defTabSz="914009" rtl="0" eaLnBrk="1" latinLnBrk="0" hangingPunct="1">
        <a:spcBef>
          <a:spcPct val="20000"/>
        </a:spcBef>
        <a:buClr>
          <a:schemeClr val="accent2"/>
        </a:buClr>
        <a:buFont typeface="Arial" panose="020B0604020202020204" pitchFamily="34" charset="0"/>
        <a:buChar char="–"/>
        <a:defRPr sz="1400" kern="1200">
          <a:solidFill>
            <a:schemeClr val="accent1"/>
          </a:solidFill>
          <a:latin typeface="Calibri"/>
          <a:ea typeface="+mn-ea"/>
          <a:cs typeface="Calibri"/>
        </a:defRPr>
      </a:lvl4pPr>
      <a:lvl5pPr marL="2056519" indent="-228501" algn="l" defTabSz="914009" rtl="0" eaLnBrk="1" latinLnBrk="0" hangingPunct="1">
        <a:spcBef>
          <a:spcPct val="20000"/>
        </a:spcBef>
        <a:buClr>
          <a:schemeClr val="accent2"/>
        </a:buClr>
        <a:buFont typeface="Arial" panose="020B0604020202020204" pitchFamily="34" charset="0"/>
        <a:buChar char="»"/>
        <a:defRPr sz="1400" kern="1200">
          <a:solidFill>
            <a:schemeClr val="accent1"/>
          </a:solidFill>
          <a:latin typeface="Calibri"/>
          <a:ea typeface="+mn-ea"/>
          <a:cs typeface="Calibri"/>
        </a:defRPr>
      </a:lvl5pPr>
      <a:lvl6pPr marL="2513525" indent="-228501" algn="l" defTabSz="914009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528" indent="-228501" algn="l" defTabSz="914009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533" indent="-228501" algn="l" defTabSz="914009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538" indent="-228501" algn="l" defTabSz="914009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0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05" algn="l" defTabSz="9140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09" algn="l" defTabSz="9140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12" algn="l" defTabSz="9140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017" algn="l" defTabSz="9140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022" algn="l" defTabSz="9140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026" algn="l" defTabSz="9140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031" algn="l" defTabSz="9140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034" algn="l" defTabSz="9140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6578" y="2037957"/>
            <a:ext cx="5243642" cy="4820043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53618" y="2546552"/>
            <a:ext cx="41903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9AC7"/>
                </a:solidFill>
                <a:cs typeface="Arial" panose="020B0604020202020204" pitchFamily="34" charset="0"/>
              </a:rPr>
              <a:t>PRESENTER NAME   MONTH.DATE.YEAR</a:t>
            </a:r>
            <a:endParaRPr lang="en-US" sz="2800" b="1" dirty="0" smtClean="0">
              <a:solidFill>
                <a:srgbClr val="009AC7"/>
              </a:solidFill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742944" y="1363452"/>
            <a:ext cx="5401056" cy="107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7800" b="1" dirty="0" smtClean="0">
                <a:solidFill>
                  <a:srgbClr val="009AC7"/>
                </a:solidFill>
                <a:cs typeface="Arial" panose="020B0604020202020204" pitchFamily="34" charset="0"/>
              </a:rPr>
              <a:t>T20</a:t>
            </a:r>
            <a:r>
              <a:rPr lang="en-US" altLang="en-US" sz="2000" b="1" dirty="0" smtClean="0">
                <a:solidFill>
                  <a:srgbClr val="009AC7"/>
                </a:solidFill>
                <a:cs typeface="Arial" panose="020B0604020202020204" pitchFamily="34" charset="0"/>
              </a:rPr>
              <a:t> </a:t>
            </a:r>
            <a:r>
              <a:rPr lang="en-US" altLang="en-US" sz="2800" b="1" dirty="0" smtClean="0">
                <a:solidFill>
                  <a:srgbClr val="009AC7"/>
                </a:solidFill>
                <a:cs typeface="Arial" panose="020B0604020202020204" pitchFamily="34" charset="0"/>
              </a:rPr>
              <a:t>INDUSTRIAL SCRUBBER</a:t>
            </a:r>
            <a:endParaRPr lang="en-US" altLang="en-US" sz="2800" b="1" dirty="0">
              <a:solidFill>
                <a:srgbClr val="009AC7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7824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26218" y="3915717"/>
            <a:ext cx="3217782" cy="2865755"/>
          </a:xfrm>
          <a:prstGeom prst="rect">
            <a:avLst/>
          </a:prstGeom>
        </p:spPr>
      </p:pic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5396" y="5127808"/>
            <a:ext cx="735363" cy="7358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1361" y="1556230"/>
            <a:ext cx="4831941" cy="5016372"/>
          </a:xfrm>
        </p:spPr>
        <p:txBody>
          <a:bodyPr/>
          <a:lstStyle/>
          <a:p>
            <a:pPr marL="0" indent="0">
              <a:spcBef>
                <a:spcPct val="0"/>
              </a:spcBef>
              <a:spcAft>
                <a:spcPts val="1200"/>
              </a:spcAft>
              <a:buClr>
                <a:srgbClr val="009BBE"/>
              </a:buClr>
              <a:buSzPct val="150000"/>
              <a:buNone/>
              <a:defRPr/>
            </a:pPr>
            <a:r>
              <a:rPr lang="en-US" altLang="en-US" sz="1800" b="1" dirty="0" smtClean="0">
                <a:solidFill>
                  <a:srgbClr val="009AC7"/>
                </a:solidFill>
                <a:latin typeface="+mn-lt"/>
                <a:cs typeface="Arial" panose="020B0604020202020204" pitchFamily="34" charset="0"/>
              </a:rPr>
              <a:t>Reduce </a:t>
            </a:r>
            <a:r>
              <a:rPr lang="en-US" alt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rPr>
              <a:t>Costs to Clean</a:t>
            </a:r>
          </a:p>
          <a:p>
            <a:pPr lvl="1">
              <a:spcBef>
                <a:spcPct val="0"/>
              </a:spcBef>
              <a:spcAft>
                <a:spcPts val="1200"/>
              </a:spcAft>
              <a:buClr>
                <a:srgbClr val="009AC7"/>
              </a:buClr>
              <a:buSzPct val="150000"/>
              <a:buFont typeface="Arial" panose="020B0604020202020204" pitchFamily="34" charset="0"/>
              <a:buChar char="•"/>
              <a:defRPr/>
            </a:pPr>
            <a:r>
              <a:rPr lang="en-US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rPr>
              <a:t>Clean more productively with innovative technology</a:t>
            </a:r>
          </a:p>
          <a:p>
            <a:pPr lvl="1">
              <a:spcBef>
                <a:spcPct val="0"/>
              </a:spcBef>
              <a:spcAft>
                <a:spcPts val="1200"/>
              </a:spcAft>
              <a:buClr>
                <a:srgbClr val="009AC7"/>
              </a:buClr>
              <a:buSzPct val="150000"/>
              <a:buFont typeface="Arial" panose="020B0604020202020204" pitchFamily="34" charset="0"/>
              <a:buChar char="•"/>
              <a:defRPr/>
            </a:pPr>
            <a:r>
              <a:rPr lang="en-US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rPr>
              <a:t>Quality construction extends machine life </a:t>
            </a:r>
          </a:p>
          <a:p>
            <a:pPr marL="0" indent="0">
              <a:spcBef>
                <a:spcPct val="0"/>
              </a:spcBef>
              <a:spcAft>
                <a:spcPts val="1200"/>
              </a:spcAft>
              <a:buClr>
                <a:srgbClr val="009BBE"/>
              </a:buClr>
              <a:buSzPct val="150000"/>
              <a:buNone/>
              <a:defRPr/>
            </a:pPr>
            <a:r>
              <a:rPr lang="en-US" altLang="en-US" sz="1800" b="1" dirty="0" smtClean="0">
                <a:solidFill>
                  <a:srgbClr val="009AC7"/>
                </a:solidFill>
                <a:latin typeface="+mn-lt"/>
                <a:cs typeface="Arial" panose="020B0604020202020204" pitchFamily="34" charset="0"/>
              </a:rPr>
              <a:t>Maintain</a:t>
            </a:r>
            <a:r>
              <a:rPr lang="en-US" alt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rPr>
              <a:t> Health and Safety</a:t>
            </a:r>
          </a:p>
          <a:p>
            <a:pPr lvl="1">
              <a:spcBef>
                <a:spcPct val="0"/>
              </a:spcBef>
              <a:spcAft>
                <a:spcPts val="1200"/>
              </a:spcAft>
              <a:buClr>
                <a:srgbClr val="009AC7"/>
              </a:buClr>
              <a:buSzPct val="150000"/>
              <a:buFont typeface="Arial" panose="020B0604020202020204" pitchFamily="34" charset="0"/>
              <a:buChar char="•"/>
              <a:defRPr/>
            </a:pPr>
            <a:r>
              <a:rPr lang="en-US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rPr>
              <a:t>Forward operator position, eyes-forward controls and open sightlines improve visibility </a:t>
            </a:r>
          </a:p>
          <a:p>
            <a:pPr lvl="1">
              <a:spcBef>
                <a:spcPct val="0"/>
              </a:spcBef>
              <a:spcAft>
                <a:spcPts val="1200"/>
              </a:spcAft>
              <a:buClr>
                <a:srgbClr val="009AC7"/>
              </a:buClr>
              <a:buSzPct val="150000"/>
              <a:buFont typeface="Arial" panose="020B0604020202020204" pitchFamily="34" charset="0"/>
              <a:buChar char="•"/>
              <a:defRPr/>
            </a:pPr>
            <a:r>
              <a:rPr lang="en-US" altLang="en-US" sz="1400" dirty="0" smtClean="0">
                <a:solidFill>
                  <a:srgbClr val="595959"/>
                </a:solidFill>
                <a:latin typeface="+mn-lt"/>
                <a:cs typeface="Arial" panose="020B0604020202020204" pitchFamily="34" charset="0"/>
              </a:rPr>
              <a:t>Spacious operator compartment and full front shroud enhance comfort and safety</a:t>
            </a:r>
          </a:p>
          <a:p>
            <a:pPr marL="0" indent="0">
              <a:spcBef>
                <a:spcPct val="0"/>
              </a:spcBef>
              <a:spcAft>
                <a:spcPts val="1200"/>
              </a:spcAft>
              <a:buClr>
                <a:srgbClr val="009AC7"/>
              </a:buClr>
              <a:buSzPct val="150000"/>
              <a:buNone/>
              <a:defRPr/>
            </a:pPr>
            <a:r>
              <a:rPr lang="en-US" altLang="en-US" sz="1800" b="1" dirty="0" smtClean="0">
                <a:solidFill>
                  <a:srgbClr val="009AC7"/>
                </a:solidFill>
                <a:latin typeface="+mn-lt"/>
                <a:cs typeface="Arial" panose="020B0604020202020204" pitchFamily="34" charset="0"/>
              </a:rPr>
              <a:t>Enhance</a:t>
            </a:r>
            <a:r>
              <a:rPr lang="en-US" altLang="en-US" sz="1800" dirty="0" smtClean="0">
                <a:solidFill>
                  <a:srgbClr val="009AC7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rPr>
              <a:t>Facility Image</a:t>
            </a:r>
          </a:p>
          <a:p>
            <a:pPr lvl="1">
              <a:spcBef>
                <a:spcPct val="0"/>
              </a:spcBef>
              <a:spcAft>
                <a:spcPts val="1200"/>
              </a:spcAft>
              <a:buClr>
                <a:srgbClr val="009AC7"/>
              </a:buClr>
              <a:buSzPct val="150000"/>
              <a:buFont typeface="Arial" panose="020B0604020202020204" pitchFamily="34" charset="0"/>
              <a:buChar char="•"/>
              <a:defRPr/>
            </a:pPr>
            <a:r>
              <a:rPr lang="en-US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rPr>
              <a:t>Excellent scrubbing and water recovery performance </a:t>
            </a:r>
          </a:p>
          <a:p>
            <a:pPr lvl="1">
              <a:spcBef>
                <a:spcPct val="0"/>
              </a:spcBef>
              <a:spcAft>
                <a:spcPts val="1200"/>
              </a:spcAft>
              <a:buClr>
                <a:srgbClr val="009AC7"/>
              </a:buClr>
              <a:buSzPct val="150000"/>
              <a:buFont typeface="Arial" panose="020B0604020202020204" pitchFamily="34" charset="0"/>
              <a:buChar char="•"/>
              <a:defRPr/>
            </a:pPr>
            <a:r>
              <a:rPr lang="en-US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rPr>
              <a:t>Consistent power to the brush drive motors                              </a:t>
            </a:r>
          </a:p>
          <a:p>
            <a:pPr marL="47504" indent="0">
              <a:spcBef>
                <a:spcPct val="0"/>
              </a:spcBef>
              <a:spcAft>
                <a:spcPts val="1200"/>
              </a:spcAft>
              <a:buClr>
                <a:srgbClr val="009AC7"/>
              </a:buClr>
              <a:buSzPct val="150000"/>
              <a:buNone/>
              <a:defRPr/>
            </a:pPr>
            <a:r>
              <a:rPr lang="en-US" altLang="en-US" sz="1800" b="1" dirty="0" smtClean="0">
                <a:solidFill>
                  <a:srgbClr val="009AC7"/>
                </a:solidFill>
                <a:latin typeface="+mn-lt"/>
                <a:cs typeface="Arial" panose="020B0604020202020204" pitchFamily="34" charset="0"/>
              </a:rPr>
              <a:t>Easy</a:t>
            </a:r>
            <a:r>
              <a:rPr lang="en-US" alt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rPr>
              <a:t> Operation &amp; Maintenance</a:t>
            </a:r>
          </a:p>
          <a:p>
            <a:pPr lvl="1">
              <a:spcBef>
                <a:spcPct val="0"/>
              </a:spcBef>
              <a:spcAft>
                <a:spcPts val="1200"/>
              </a:spcAft>
              <a:buClr>
                <a:srgbClr val="009AC7"/>
              </a:buClr>
              <a:buSzPct val="150000"/>
              <a:buFont typeface="Arial" panose="020B0604020202020204" pitchFamily="34" charset="0"/>
              <a:buChar char="•"/>
              <a:defRPr/>
            </a:pPr>
            <a:r>
              <a:rPr lang="en-US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rPr>
              <a:t>Intuitive operator controls</a:t>
            </a:r>
          </a:p>
          <a:p>
            <a:pPr lvl="1">
              <a:spcBef>
                <a:spcPct val="0"/>
              </a:spcBef>
              <a:spcAft>
                <a:spcPts val="1200"/>
              </a:spcAft>
              <a:buClr>
                <a:srgbClr val="009AC7"/>
              </a:buClr>
              <a:buSzPct val="150000"/>
              <a:buFont typeface="Arial" panose="020B0604020202020204" pitchFamily="34" charset="0"/>
              <a:buChar char="•"/>
              <a:defRPr/>
            </a:pPr>
            <a:r>
              <a:rPr lang="en-US" altLang="en-US" sz="1400" dirty="0" smtClean="0">
                <a:solidFill>
                  <a:srgbClr val="595959"/>
                </a:solidFill>
                <a:latin typeface="+mn-lt"/>
                <a:cs typeface="Arial" panose="020B0604020202020204" pitchFamily="34" charset="0"/>
              </a:rPr>
              <a:t>Tool-free access to main parts</a:t>
            </a:r>
            <a:endParaRPr lang="en-US" altLang="en-US" sz="1800" dirty="0" smtClean="0">
              <a:solidFill>
                <a:srgbClr val="595959"/>
              </a:solidFill>
              <a:latin typeface="+mn-lt"/>
              <a:cs typeface="Arial" panose="020B0604020202020204" pitchFamily="34" charset="0"/>
            </a:endParaRPr>
          </a:p>
          <a:p>
            <a:pPr marL="512762" lvl="3" indent="0">
              <a:spcBef>
                <a:spcPct val="0"/>
              </a:spcBef>
              <a:spcAft>
                <a:spcPts val="600"/>
              </a:spcAft>
              <a:buClr>
                <a:srgbClr val="009AC7"/>
              </a:buClr>
              <a:buSzPct val="150000"/>
              <a:buNone/>
              <a:defRPr/>
            </a:pPr>
            <a:endParaRPr lang="en-US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541208" y="148194"/>
            <a:ext cx="6524373" cy="99642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endParaRPr lang="en-US" sz="6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 descr="dollar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9146" y="1390515"/>
            <a:ext cx="887866" cy="887866"/>
          </a:xfrm>
          <a:prstGeom prst="rect">
            <a:avLst/>
          </a:prstGeom>
        </p:spPr>
      </p:pic>
      <p:pic>
        <p:nvPicPr>
          <p:cNvPr id="23" name="Picture 22" descr="facility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6417" y="3915717"/>
            <a:ext cx="888100" cy="888100"/>
          </a:xfrm>
          <a:prstGeom prst="rect">
            <a:avLst/>
          </a:prstGeom>
        </p:spPr>
      </p:pic>
      <p:pic>
        <p:nvPicPr>
          <p:cNvPr id="24" name="Picture 23" descr="health.jpg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9145" y="2541299"/>
            <a:ext cx="887867" cy="887867"/>
          </a:xfrm>
          <a:prstGeom prst="rect">
            <a:avLst/>
          </a:prstGeom>
        </p:spPr>
      </p:pic>
      <p:sp>
        <p:nvSpPr>
          <p:cNvPr id="32" name="Title 4"/>
          <p:cNvSpPr txBox="1">
            <a:spLocks/>
          </p:cNvSpPr>
          <p:nvPr/>
        </p:nvSpPr>
        <p:spPr>
          <a:xfrm>
            <a:off x="541208" y="0"/>
            <a:ext cx="7410450" cy="782638"/>
          </a:xfrm>
          <a:prstGeom prst="rect">
            <a:avLst/>
          </a:prstGeom>
        </p:spPr>
        <p:txBody>
          <a:bodyPr vert="horz" lIns="91401" tIns="45700" rIns="91401" bIns="45700" rtlCol="0" anchor="t" anchorCtr="0">
            <a:noAutofit/>
          </a:bodyPr>
          <a:lstStyle>
            <a:lvl1pPr algn="l" defTabSz="914009" rtl="0" eaLnBrk="1" latinLnBrk="0" hangingPunct="1">
              <a:spcBef>
                <a:spcPct val="0"/>
              </a:spcBef>
              <a:buNone/>
              <a:defRPr sz="4800" b="1" kern="1200">
                <a:solidFill>
                  <a:srgbClr val="0090BE"/>
                </a:solidFill>
                <a:latin typeface="Calibri"/>
                <a:ea typeface="+mj-ea"/>
                <a:cs typeface="Calibri"/>
              </a:defRPr>
            </a:lvl1pPr>
          </a:lstStyle>
          <a:p>
            <a:pPr defTabSz="457070">
              <a:lnSpc>
                <a:spcPts val="4500"/>
              </a:lnSpc>
              <a:spcBef>
                <a:spcPts val="0"/>
              </a:spcBef>
            </a:pPr>
            <a:r>
              <a:rPr lang="en-US" sz="3600" b="0" dirty="0" smtClean="0">
                <a:solidFill>
                  <a:srgbClr val="009AC7"/>
                </a:solidFill>
                <a:latin typeface="+mn-lt"/>
                <a:ea typeface="+mn-ea"/>
                <a:cs typeface="Arial" panose="020B0604020202020204" pitchFamily="34" charset="0"/>
              </a:rPr>
              <a:t>T20 INDUSTRIAL SCRUBBER</a:t>
            </a:r>
            <a:r>
              <a:rPr lang="en-US" sz="1800" b="0" dirty="0" smtClean="0">
                <a:solidFill>
                  <a:srgbClr val="009AC7"/>
                </a:solidFill>
                <a:latin typeface="+mn-lt"/>
                <a:ea typeface="+mn-ea"/>
                <a:cs typeface="Arial" panose="020B0604020202020204" pitchFamily="34" charset="0"/>
              </a:rPr>
              <a:t/>
            </a:r>
            <a:br>
              <a:rPr lang="en-US" sz="1800" b="0" dirty="0" smtClean="0">
                <a:solidFill>
                  <a:srgbClr val="009AC7"/>
                </a:solidFill>
                <a:latin typeface="+mn-lt"/>
                <a:ea typeface="+mn-ea"/>
                <a:cs typeface="Arial" panose="020B0604020202020204" pitchFamily="34" charset="0"/>
              </a:rPr>
            </a:br>
            <a:r>
              <a:rPr lang="en-US" sz="6000" dirty="0" smtClean="0">
                <a:solidFill>
                  <a:srgbClr val="009AC7"/>
                </a:solidFill>
                <a:latin typeface="+mn-lt"/>
                <a:ea typeface="+mn-ea"/>
                <a:cs typeface="Arial" panose="020B0604020202020204" pitchFamily="34" charset="0"/>
              </a:rPr>
              <a:t>ADVANTAGES</a:t>
            </a:r>
            <a:r>
              <a:rPr lang="en-US" dirty="0" smtClean="0">
                <a:solidFill>
                  <a:srgbClr val="FF0000"/>
                </a:solidFill>
                <a:latin typeface="+mn-lt"/>
                <a:ea typeface="+mn-ea"/>
                <a:cs typeface="Arial" panose="020B0604020202020204" pitchFamily="34" charset="0"/>
              </a:rPr>
              <a:t/>
            </a:r>
            <a:br>
              <a:rPr lang="en-US" dirty="0" smtClean="0">
                <a:solidFill>
                  <a:srgbClr val="FF0000"/>
                </a:solidFill>
                <a:latin typeface="+mn-lt"/>
                <a:ea typeface="+mn-ea"/>
                <a:cs typeface="Arial" panose="020B0604020202020204" pitchFamily="34" charset="0"/>
              </a:rPr>
            </a:br>
            <a:endParaRPr lang="en-US" dirty="0">
              <a:solidFill>
                <a:srgbClr val="FF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58587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89884" y="3406908"/>
            <a:ext cx="4866180" cy="3245323"/>
          </a:xfrm>
          <a:prstGeom prst="rect">
            <a:avLst/>
          </a:prstGeom>
        </p:spPr>
      </p:pic>
      <p:sp>
        <p:nvSpPr>
          <p:cNvPr id="10245" name="Content Placeholder 2"/>
          <p:cNvSpPr txBox="1">
            <a:spLocks/>
          </p:cNvSpPr>
          <p:nvPr/>
        </p:nvSpPr>
        <p:spPr bwMode="auto">
          <a:xfrm>
            <a:off x="412751" y="1643727"/>
            <a:ext cx="5464174" cy="2969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ü"/>
              <a:defRPr sz="2000">
                <a:solidFill>
                  <a:schemeClr val="accent1"/>
                </a:solidFill>
                <a:latin typeface="Calibri" panose="020F0502020204030204" pitchFamily="34" charset="0"/>
              </a:defRPr>
            </a:lvl1pPr>
            <a:lvl2pPr marL="693738" indent="-236538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–"/>
              <a:defRPr>
                <a:solidFill>
                  <a:schemeClr val="accent1"/>
                </a:solidFill>
                <a:latin typeface="Calibri" panose="020F0502020204030204" pitchFamily="34" charset="0"/>
              </a:defRPr>
            </a:lvl2pPr>
            <a:lvl3pPr marL="1087438" indent="-173038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>
                <a:solidFill>
                  <a:schemeClr val="accent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–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9pPr>
          </a:lstStyle>
          <a:p>
            <a:pPr defTabSz="914400">
              <a:spcAft>
                <a:spcPts val="600"/>
              </a:spcAft>
              <a:buClr>
                <a:srgbClr val="009AC7"/>
              </a:buClr>
              <a:buSzPct val="70000"/>
              <a:buFont typeface="Arial" panose="020B0604020202020204" pitchFamily="34" charset="0"/>
              <a:buChar char="•"/>
            </a:pPr>
            <a:r>
              <a:rPr lang="en-US" altLang="en-US" dirty="0" smtClean="0">
                <a:solidFill>
                  <a:srgbClr val="595959"/>
                </a:solidFill>
                <a:latin typeface="+mn-lt"/>
              </a:rPr>
              <a:t>Heavy and Light Manufacturing</a:t>
            </a:r>
          </a:p>
          <a:p>
            <a:pPr defTabSz="914400">
              <a:spcAft>
                <a:spcPts val="600"/>
              </a:spcAft>
              <a:buClr>
                <a:srgbClr val="009AC7"/>
              </a:buClr>
              <a:buSzPct val="70000"/>
              <a:buFont typeface="Arial" panose="020B0604020202020204" pitchFamily="34" charset="0"/>
              <a:buChar char="•"/>
            </a:pPr>
            <a:r>
              <a:rPr lang="en-US" altLang="en-US" dirty="0" smtClean="0">
                <a:solidFill>
                  <a:srgbClr val="595959"/>
                </a:solidFill>
                <a:latin typeface="+mn-lt"/>
              </a:rPr>
              <a:t>Warehousing &amp; Logistics</a:t>
            </a:r>
          </a:p>
          <a:p>
            <a:pPr defTabSz="914400">
              <a:spcAft>
                <a:spcPts val="600"/>
              </a:spcAft>
              <a:buClr>
                <a:srgbClr val="009AC7"/>
              </a:buClr>
              <a:buSzPct val="70000"/>
              <a:buFont typeface="Arial" panose="020B0604020202020204" pitchFamily="34" charset="0"/>
              <a:buChar char="•"/>
            </a:pPr>
            <a:r>
              <a:rPr lang="en-US" altLang="en-US" dirty="0" smtClean="0">
                <a:solidFill>
                  <a:srgbClr val="595959"/>
                </a:solidFill>
                <a:latin typeface="+mn-lt"/>
              </a:rPr>
              <a:t>Distribution Centers</a:t>
            </a:r>
          </a:p>
          <a:p>
            <a:pPr defTabSz="914400">
              <a:spcAft>
                <a:spcPts val="600"/>
              </a:spcAft>
              <a:buClr>
                <a:srgbClr val="009AC7"/>
              </a:buClr>
              <a:buSzPct val="70000"/>
              <a:buFont typeface="Arial" panose="020B0604020202020204" pitchFamily="34" charset="0"/>
              <a:buChar char="•"/>
            </a:pPr>
            <a:r>
              <a:rPr lang="en-US" altLang="en-US" dirty="0" smtClean="0">
                <a:solidFill>
                  <a:srgbClr val="595959"/>
                </a:solidFill>
                <a:latin typeface="+mn-lt"/>
              </a:rPr>
              <a:t>Food and Beverage</a:t>
            </a:r>
          </a:p>
        </p:txBody>
      </p:sp>
      <p:sp>
        <p:nvSpPr>
          <p:cNvPr id="2" name="Oval 1"/>
          <p:cNvSpPr/>
          <p:nvPr/>
        </p:nvSpPr>
        <p:spPr>
          <a:xfrm>
            <a:off x="3664853" y="2507185"/>
            <a:ext cx="5202559" cy="5202559"/>
          </a:xfrm>
          <a:prstGeom prst="ellipse">
            <a:avLst/>
          </a:prstGeom>
          <a:noFill/>
          <a:ln w="28575">
            <a:solidFill>
              <a:srgbClr val="009AC7">
                <a:alpha val="61176"/>
              </a:srgb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solidFill>
                  <a:schemeClr val="tx1"/>
                </a:solidFill>
                <a:prstDash val="dash"/>
              </a:ln>
              <a:noFill/>
            </a:endParaRPr>
          </a:p>
        </p:txBody>
      </p:sp>
      <p:sp>
        <p:nvSpPr>
          <p:cNvPr id="14" name="Title 4"/>
          <p:cNvSpPr txBox="1">
            <a:spLocks/>
          </p:cNvSpPr>
          <p:nvPr/>
        </p:nvSpPr>
        <p:spPr>
          <a:xfrm>
            <a:off x="541208" y="0"/>
            <a:ext cx="7410450" cy="782638"/>
          </a:xfrm>
          <a:prstGeom prst="rect">
            <a:avLst/>
          </a:prstGeom>
        </p:spPr>
        <p:txBody>
          <a:bodyPr vert="horz" lIns="91401" tIns="45700" rIns="91401" bIns="45700" rtlCol="0" anchor="t" anchorCtr="0">
            <a:noAutofit/>
          </a:bodyPr>
          <a:lstStyle>
            <a:lvl1pPr algn="l" defTabSz="914009" rtl="0" eaLnBrk="1" latinLnBrk="0" hangingPunct="1">
              <a:spcBef>
                <a:spcPct val="0"/>
              </a:spcBef>
              <a:buNone/>
              <a:defRPr sz="4800" b="1" kern="1200">
                <a:solidFill>
                  <a:srgbClr val="0090BE"/>
                </a:solidFill>
                <a:latin typeface="Calibri"/>
                <a:ea typeface="+mj-ea"/>
                <a:cs typeface="Calibri"/>
              </a:defRPr>
            </a:lvl1pPr>
          </a:lstStyle>
          <a:p>
            <a:pPr defTabSz="457070">
              <a:lnSpc>
                <a:spcPts val="4500"/>
              </a:lnSpc>
              <a:spcBef>
                <a:spcPts val="0"/>
              </a:spcBef>
            </a:pPr>
            <a:r>
              <a:rPr lang="en-US" sz="3600" b="0" dirty="0" smtClean="0">
                <a:solidFill>
                  <a:srgbClr val="009AC7"/>
                </a:solidFill>
                <a:latin typeface="+mn-lt"/>
                <a:ea typeface="+mn-ea"/>
                <a:cs typeface="Arial" panose="020B0604020202020204" pitchFamily="34" charset="0"/>
              </a:rPr>
              <a:t>T20 INDUSTRIAL SCRUBBER</a:t>
            </a:r>
            <a:r>
              <a:rPr lang="en-US" sz="1800" b="0" dirty="0" smtClean="0">
                <a:solidFill>
                  <a:srgbClr val="009AC7"/>
                </a:solidFill>
                <a:latin typeface="+mn-lt"/>
                <a:ea typeface="+mn-ea"/>
                <a:cs typeface="Arial" panose="020B0604020202020204" pitchFamily="34" charset="0"/>
              </a:rPr>
              <a:t/>
            </a:r>
            <a:br>
              <a:rPr lang="en-US" sz="1800" b="0" dirty="0" smtClean="0">
                <a:solidFill>
                  <a:srgbClr val="009AC7"/>
                </a:solidFill>
                <a:latin typeface="+mn-lt"/>
                <a:ea typeface="+mn-ea"/>
                <a:cs typeface="Arial" panose="020B0604020202020204" pitchFamily="34" charset="0"/>
              </a:rPr>
            </a:br>
            <a:r>
              <a:rPr lang="en-US" sz="6000" dirty="0" smtClean="0">
                <a:solidFill>
                  <a:srgbClr val="009AC7"/>
                </a:solidFill>
                <a:latin typeface="+mn-lt"/>
                <a:ea typeface="+mn-ea"/>
                <a:cs typeface="Arial" panose="020B0604020202020204" pitchFamily="34" charset="0"/>
              </a:rPr>
              <a:t>KEY MARKETS</a:t>
            </a:r>
            <a:r>
              <a:rPr lang="en-US" dirty="0" smtClean="0">
                <a:solidFill>
                  <a:srgbClr val="FF0000"/>
                </a:solidFill>
                <a:latin typeface="+mn-lt"/>
                <a:ea typeface="+mn-ea"/>
                <a:cs typeface="Arial" panose="020B0604020202020204" pitchFamily="34" charset="0"/>
              </a:rPr>
              <a:t/>
            </a:r>
            <a:br>
              <a:rPr lang="en-US" dirty="0" smtClean="0">
                <a:solidFill>
                  <a:srgbClr val="FF0000"/>
                </a:solidFill>
                <a:latin typeface="+mn-lt"/>
                <a:ea typeface="+mn-ea"/>
                <a:cs typeface="Arial" panose="020B0604020202020204" pitchFamily="34" charset="0"/>
              </a:rPr>
            </a:br>
            <a:endParaRPr lang="en-US" dirty="0">
              <a:solidFill>
                <a:srgbClr val="FF0000"/>
              </a:solidFill>
              <a:latin typeface="+mn-lt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6701139" y="2225219"/>
            <a:ext cx="884663" cy="884663"/>
            <a:chOff x="6714526" y="1221887"/>
            <a:chExt cx="884663" cy="884663"/>
          </a:xfrm>
        </p:grpSpPr>
        <p:sp>
          <p:nvSpPr>
            <p:cNvPr id="16" name="Oval 15"/>
            <p:cNvSpPr/>
            <p:nvPr/>
          </p:nvSpPr>
          <p:spPr>
            <a:xfrm>
              <a:off x="6762574" y="1249444"/>
              <a:ext cx="788565" cy="78856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714526" y="1221887"/>
              <a:ext cx="884663" cy="884663"/>
            </a:xfrm>
            <a:prstGeom prst="rect">
              <a:avLst/>
            </a:prstGeom>
          </p:spPr>
        </p:pic>
      </p:grpSp>
      <p:grpSp>
        <p:nvGrpSpPr>
          <p:cNvPr id="7" name="Group 6"/>
          <p:cNvGrpSpPr/>
          <p:nvPr/>
        </p:nvGrpSpPr>
        <p:grpSpPr>
          <a:xfrm>
            <a:off x="4532468" y="2377583"/>
            <a:ext cx="916318" cy="916318"/>
            <a:chOff x="8024099" y="1478289"/>
            <a:chExt cx="916318" cy="916318"/>
          </a:xfrm>
        </p:grpSpPr>
        <p:sp>
          <p:nvSpPr>
            <p:cNvPr id="18" name="Oval 17"/>
            <p:cNvSpPr/>
            <p:nvPr/>
          </p:nvSpPr>
          <p:spPr>
            <a:xfrm>
              <a:off x="8088372" y="1542166"/>
              <a:ext cx="788565" cy="78856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4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024099" y="1478289"/>
              <a:ext cx="916318" cy="916318"/>
            </a:xfrm>
            <a:prstGeom prst="rect">
              <a:avLst/>
            </a:prstGeom>
          </p:spPr>
        </p:pic>
      </p:grpSp>
      <p:grpSp>
        <p:nvGrpSpPr>
          <p:cNvPr id="6" name="Group 5"/>
          <p:cNvGrpSpPr/>
          <p:nvPr/>
        </p:nvGrpSpPr>
        <p:grpSpPr>
          <a:xfrm>
            <a:off x="7998373" y="3280359"/>
            <a:ext cx="958048" cy="958048"/>
            <a:chOff x="8040318" y="3288748"/>
            <a:chExt cx="958048" cy="958048"/>
          </a:xfrm>
        </p:grpSpPr>
        <p:sp>
          <p:nvSpPr>
            <p:cNvPr id="17" name="Oval 16"/>
            <p:cNvSpPr/>
            <p:nvPr/>
          </p:nvSpPr>
          <p:spPr>
            <a:xfrm>
              <a:off x="8125060" y="3373490"/>
              <a:ext cx="788565" cy="78856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5" cstate="screen">
              <a:clrChange>
                <a:clrFrom>
                  <a:srgbClr val="DBDBDC"/>
                </a:clrFrom>
                <a:clrTo>
                  <a:srgbClr val="DBDBDC">
                    <a:alpha val="0"/>
                  </a:srgbClr>
                </a:clrTo>
              </a:clrChange>
              <a:biLevel thresh="7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040318" y="3288748"/>
              <a:ext cx="958048" cy="958048"/>
            </a:xfrm>
            <a:prstGeom prst="rect">
              <a:avLst/>
            </a:prstGeom>
          </p:spPr>
        </p:pic>
      </p:grpSp>
      <p:pic>
        <p:nvPicPr>
          <p:cNvPr id="19" name="Picture 18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8351" y="3744625"/>
            <a:ext cx="818082" cy="818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22092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Content Placeholder 2"/>
          <p:cNvSpPr txBox="1">
            <a:spLocks/>
          </p:cNvSpPr>
          <p:nvPr/>
        </p:nvSpPr>
        <p:spPr bwMode="auto">
          <a:xfrm>
            <a:off x="339725" y="1694130"/>
            <a:ext cx="8054632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ü"/>
              <a:defRPr sz="2000">
                <a:solidFill>
                  <a:schemeClr val="accent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–"/>
              <a:defRPr>
                <a:solidFill>
                  <a:schemeClr val="accent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>
                <a:solidFill>
                  <a:schemeClr val="accent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–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spcBef>
                <a:spcPts val="500"/>
              </a:spcBef>
              <a:spcAft>
                <a:spcPts val="200"/>
              </a:spcAft>
              <a:buFont typeface="Wingdings" panose="05000000000000000000" pitchFamily="2" charset="2"/>
              <a:buNone/>
            </a:pPr>
            <a:endParaRPr lang="en-US" altLang="en-US" sz="1600" b="1" dirty="0" smtClean="0">
              <a:solidFill>
                <a:srgbClr val="009AC7"/>
              </a:solidFill>
              <a:latin typeface="+mn-lt"/>
            </a:endParaRPr>
          </a:p>
          <a:p>
            <a:pPr defTabSz="914400" eaLnBrk="1" hangingPunct="1">
              <a:spcBef>
                <a:spcPts val="500"/>
              </a:spcBef>
              <a:spcAft>
                <a:spcPts val="200"/>
              </a:spcAft>
              <a:buFont typeface="Wingdings" panose="05000000000000000000" pitchFamily="2" charset="2"/>
              <a:buNone/>
            </a:pPr>
            <a:r>
              <a:rPr lang="en-US" altLang="en-US" sz="1600" b="1" dirty="0" smtClean="0">
                <a:solidFill>
                  <a:srgbClr val="009AC7"/>
                </a:solidFill>
                <a:latin typeface="+mn-lt"/>
              </a:rPr>
              <a:t>Reduce </a:t>
            </a:r>
            <a:r>
              <a:rPr lang="en-US" altLang="en-US" sz="1600" b="1" dirty="0">
                <a:solidFill>
                  <a:srgbClr val="009AC7"/>
                </a:solidFill>
                <a:latin typeface="+mn-lt"/>
              </a:rPr>
              <a:t>Costs to Clean</a:t>
            </a:r>
          </a:p>
          <a:p>
            <a:pPr marL="285750" indent="-285750" defTabSz="914400" eaLnBrk="1" hangingPunct="1">
              <a:spcBef>
                <a:spcPts val="5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altLang="en-US" sz="1400" dirty="0" smtClean="0">
                <a:solidFill>
                  <a:srgbClr val="595959"/>
                </a:solidFill>
                <a:latin typeface="+mn-lt"/>
              </a:rPr>
              <a:t>Maximize productivity with </a:t>
            </a:r>
            <a:r>
              <a:rPr lang="en-US" altLang="en-US" sz="1400" b="1" dirty="0" smtClean="0">
                <a:solidFill>
                  <a:srgbClr val="595959"/>
                </a:solidFill>
                <a:latin typeface="+mn-lt"/>
              </a:rPr>
              <a:t>aggressive scrubbing and MaxPro</a:t>
            </a:r>
            <a:r>
              <a:rPr lang="en-US" altLang="en-US" sz="1400" b="1" dirty="0" smtClean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²™</a:t>
            </a:r>
            <a:r>
              <a:rPr lang="en-US" altLang="en-US" sz="1400" b="1" dirty="0" smtClean="0">
                <a:solidFill>
                  <a:srgbClr val="595959"/>
                </a:solidFill>
                <a:latin typeface="+mn-lt"/>
              </a:rPr>
              <a:t> hydraulic technology.</a:t>
            </a:r>
            <a:endParaRPr lang="en-US" altLang="en-US" sz="1400" dirty="0" smtClean="0">
              <a:solidFill>
                <a:srgbClr val="595959"/>
              </a:solidFill>
              <a:latin typeface="+mn-lt"/>
            </a:endParaRPr>
          </a:p>
          <a:p>
            <a:pPr marL="285750" indent="-285750" defTabSz="914400" eaLnBrk="1" hangingPunct="1">
              <a:spcBef>
                <a:spcPts val="5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altLang="en-US" sz="1400" dirty="0" smtClean="0">
                <a:solidFill>
                  <a:srgbClr val="595959"/>
                </a:solidFill>
                <a:latin typeface="+mn-lt"/>
              </a:rPr>
              <a:t>Scrub up to three times longer on a single tank of water with innovative </a:t>
            </a:r>
            <a:r>
              <a:rPr lang="en-US" altLang="en-US" sz="1400" b="1" dirty="0" smtClean="0">
                <a:solidFill>
                  <a:srgbClr val="595959"/>
                </a:solidFill>
                <a:latin typeface="+mn-lt"/>
              </a:rPr>
              <a:t>ec-H2O™ technology</a:t>
            </a:r>
            <a:r>
              <a:rPr lang="en-US" altLang="en-US" sz="1400" dirty="0" smtClean="0">
                <a:solidFill>
                  <a:srgbClr val="595959"/>
                </a:solidFill>
                <a:latin typeface="+mn-lt"/>
              </a:rPr>
              <a:t>.</a:t>
            </a:r>
          </a:p>
          <a:p>
            <a:pPr marL="285750" indent="-285750" defTabSz="914400" eaLnBrk="1" hangingPunct="1">
              <a:spcBef>
                <a:spcPts val="5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altLang="en-US" sz="1400" dirty="0" smtClean="0">
                <a:solidFill>
                  <a:srgbClr val="595959"/>
                </a:solidFill>
                <a:latin typeface="+mn-lt"/>
              </a:rPr>
              <a:t>Extend scrubbing </a:t>
            </a:r>
            <a:r>
              <a:rPr lang="en-US" altLang="en-US" sz="1400" dirty="0">
                <a:solidFill>
                  <a:srgbClr val="595959"/>
                </a:solidFill>
                <a:latin typeface="+mn-lt"/>
              </a:rPr>
              <a:t>path </a:t>
            </a:r>
            <a:r>
              <a:rPr lang="en-US" altLang="en-US" sz="1400" dirty="0" smtClean="0">
                <a:solidFill>
                  <a:srgbClr val="595959"/>
                </a:solidFill>
                <a:latin typeface="+mn-lt"/>
              </a:rPr>
              <a:t>up to 54 in/1,370 mm with </a:t>
            </a:r>
            <a:r>
              <a:rPr lang="en-US" altLang="en-US" sz="1400" dirty="0">
                <a:solidFill>
                  <a:srgbClr val="595959"/>
                </a:solidFill>
                <a:latin typeface="+mn-lt"/>
              </a:rPr>
              <a:t>optional </a:t>
            </a:r>
            <a:r>
              <a:rPr lang="en-US" altLang="en-US" sz="1400" b="1" dirty="0" smtClean="0">
                <a:solidFill>
                  <a:srgbClr val="595959"/>
                </a:solidFill>
                <a:latin typeface="+mn-lt"/>
              </a:rPr>
              <a:t>scrubbing side brush</a:t>
            </a:r>
            <a:r>
              <a:rPr lang="en-US" altLang="en-US" sz="1400" dirty="0" smtClean="0">
                <a:solidFill>
                  <a:srgbClr val="595959"/>
                </a:solidFill>
                <a:latin typeface="+mn-lt"/>
              </a:rPr>
              <a:t>.</a:t>
            </a:r>
          </a:p>
          <a:p>
            <a:pPr marL="285750" indent="-285750" defTabSz="914400">
              <a:spcBef>
                <a:spcPts val="5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altLang="en-US" sz="1400" dirty="0" smtClean="0">
                <a:solidFill>
                  <a:srgbClr val="595959"/>
                </a:solidFill>
                <a:latin typeface="+mn-lt"/>
              </a:rPr>
              <a:t>Extend machine life with heavy-gauge steel frame and corrosion-resistant </a:t>
            </a:r>
            <a:r>
              <a:rPr lang="en-US" altLang="en-US" sz="1400" b="1" dirty="0" err="1" smtClean="0">
                <a:solidFill>
                  <a:srgbClr val="595959"/>
                </a:solidFill>
                <a:latin typeface="+mn-lt"/>
              </a:rPr>
              <a:t>Duramer</a:t>
            </a:r>
            <a:r>
              <a:rPr lang="en-US" altLang="en-US" sz="1400" b="1" dirty="0" smtClean="0">
                <a:solidFill>
                  <a:srgbClr val="595959"/>
                </a:solidFill>
                <a:latin typeface="+mn-lt"/>
              </a:rPr>
              <a:t>™ body construction</a:t>
            </a:r>
            <a:r>
              <a:rPr lang="en-US" altLang="en-US" sz="1400" dirty="0" smtClean="0">
                <a:solidFill>
                  <a:srgbClr val="595959"/>
                </a:solidFill>
                <a:latin typeface="+mn-lt"/>
              </a:rPr>
              <a:t>.</a:t>
            </a:r>
          </a:p>
          <a:p>
            <a:pPr marL="285750" indent="-285750" defTabSz="914400">
              <a:spcBef>
                <a:spcPts val="5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altLang="en-US" sz="1400" dirty="0" smtClean="0">
                <a:solidFill>
                  <a:srgbClr val="595959"/>
                </a:solidFill>
                <a:latin typeface="+mn-lt"/>
              </a:rPr>
              <a:t>Protect your assert from damage upon impact with heavy-duty </a:t>
            </a:r>
            <a:r>
              <a:rPr lang="en-US" altLang="en-US" sz="1400" b="1" dirty="0" smtClean="0">
                <a:solidFill>
                  <a:srgbClr val="595959"/>
                </a:solidFill>
                <a:latin typeface="+mn-lt"/>
              </a:rPr>
              <a:t>wraparound steel bumper</a:t>
            </a:r>
            <a:r>
              <a:rPr lang="en-US" altLang="en-US" sz="1400" dirty="0" smtClean="0">
                <a:solidFill>
                  <a:srgbClr val="595959"/>
                </a:solidFill>
                <a:latin typeface="+mn-lt"/>
              </a:rPr>
              <a:t>.</a:t>
            </a:r>
          </a:p>
          <a:p>
            <a:pPr defTabSz="914400" eaLnBrk="1" hangingPunct="1">
              <a:spcBef>
                <a:spcPts val="500"/>
              </a:spcBef>
              <a:spcAft>
                <a:spcPts val="200"/>
              </a:spcAft>
              <a:buFont typeface="Wingdings" panose="05000000000000000000" pitchFamily="2" charset="2"/>
              <a:buNone/>
            </a:pPr>
            <a:endParaRPr lang="en-US" altLang="en-US" sz="1600" b="1" dirty="0" smtClean="0">
              <a:solidFill>
                <a:srgbClr val="009AC7"/>
              </a:solidFill>
              <a:latin typeface="+mn-lt"/>
            </a:endParaRPr>
          </a:p>
          <a:p>
            <a:pPr defTabSz="914400" eaLnBrk="1" hangingPunct="1">
              <a:spcBef>
                <a:spcPts val="500"/>
              </a:spcBef>
              <a:spcAft>
                <a:spcPts val="200"/>
              </a:spcAft>
              <a:buFont typeface="Wingdings" panose="05000000000000000000" pitchFamily="2" charset="2"/>
              <a:buNone/>
            </a:pPr>
            <a:r>
              <a:rPr lang="en-US" altLang="en-US" sz="1600" b="1" dirty="0" smtClean="0">
                <a:solidFill>
                  <a:srgbClr val="009AC7"/>
                </a:solidFill>
                <a:latin typeface="+mn-lt"/>
              </a:rPr>
              <a:t>Maintain </a:t>
            </a:r>
            <a:r>
              <a:rPr lang="en-US" altLang="en-US" sz="1600" b="1" dirty="0">
                <a:solidFill>
                  <a:srgbClr val="009AC7"/>
                </a:solidFill>
                <a:latin typeface="+mn-lt"/>
              </a:rPr>
              <a:t>Health &amp; Safety</a:t>
            </a:r>
          </a:p>
          <a:p>
            <a:pPr marL="285750" indent="-285750" defTabSz="914400" eaLnBrk="1" hangingPunct="1">
              <a:spcBef>
                <a:spcPts val="5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altLang="en-US" sz="1400" dirty="0" smtClean="0">
                <a:solidFill>
                  <a:srgbClr val="595959"/>
                </a:solidFill>
                <a:latin typeface="+mn-lt"/>
              </a:rPr>
              <a:t>Improve operator visibility with </a:t>
            </a:r>
            <a:r>
              <a:rPr lang="en-US" altLang="en-US" sz="1400" b="1" dirty="0" smtClean="0">
                <a:solidFill>
                  <a:srgbClr val="595959"/>
                </a:solidFill>
                <a:latin typeface="+mn-lt"/>
              </a:rPr>
              <a:t>steering-wheel-mounted controls and forward operator position.</a:t>
            </a:r>
          </a:p>
          <a:p>
            <a:pPr marL="285750" indent="-285750" defTabSz="914400" eaLnBrk="1" hangingPunct="1">
              <a:spcBef>
                <a:spcPts val="5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altLang="en-US" sz="1400" dirty="0" smtClean="0">
                <a:solidFill>
                  <a:srgbClr val="595959"/>
                </a:solidFill>
                <a:latin typeface="+mn-lt"/>
              </a:rPr>
              <a:t>Ensure operator leg and foot protection with </a:t>
            </a:r>
            <a:r>
              <a:rPr lang="en-US" altLang="en-US" sz="1400" b="1" dirty="0" smtClean="0">
                <a:solidFill>
                  <a:srgbClr val="595959"/>
                </a:solidFill>
                <a:latin typeface="+mn-lt"/>
              </a:rPr>
              <a:t>full front shroud.</a:t>
            </a:r>
          </a:p>
          <a:p>
            <a:pPr marL="285750" indent="-285750" defTabSz="914400" eaLnBrk="1" hangingPunct="1">
              <a:spcBef>
                <a:spcPts val="5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altLang="en-US" sz="1400" dirty="0" smtClean="0">
                <a:solidFill>
                  <a:srgbClr val="595959"/>
                </a:solidFill>
                <a:latin typeface="+mn-lt"/>
              </a:rPr>
              <a:t>Reduce the potential for mold and odors with </a:t>
            </a:r>
            <a:r>
              <a:rPr lang="en-US" altLang="en-US" sz="1400" b="1" dirty="0" smtClean="0">
                <a:solidFill>
                  <a:srgbClr val="595959"/>
                </a:solidFill>
                <a:latin typeface="+mn-lt"/>
              </a:rPr>
              <a:t>easy-to-clean solution and recovery tanks.</a:t>
            </a:r>
            <a:endParaRPr lang="en-US" altLang="en-US" sz="1400" dirty="0" smtClean="0">
              <a:solidFill>
                <a:srgbClr val="595959"/>
              </a:solidFill>
              <a:latin typeface="+mn-lt"/>
            </a:endParaRPr>
          </a:p>
          <a:p>
            <a:pPr marL="285750" indent="-285750" defTabSz="914400" eaLnBrk="1" hangingPunct="1">
              <a:spcBef>
                <a:spcPts val="5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altLang="en-US" sz="1400" dirty="0" smtClean="0">
                <a:solidFill>
                  <a:srgbClr val="595959"/>
                </a:solidFill>
                <a:latin typeface="+mn-lt"/>
              </a:rPr>
              <a:t>Reduce the risk of slips and falls with </a:t>
            </a:r>
            <a:r>
              <a:rPr lang="en-US" altLang="en-US" sz="1400" b="1" dirty="0" smtClean="0">
                <a:solidFill>
                  <a:srgbClr val="595959"/>
                </a:solidFill>
                <a:latin typeface="+mn-lt"/>
              </a:rPr>
              <a:t>excellent water recovery</a:t>
            </a:r>
            <a:r>
              <a:rPr lang="en-US" altLang="en-US" sz="1400" dirty="0" smtClean="0">
                <a:solidFill>
                  <a:srgbClr val="595959"/>
                </a:solidFill>
                <a:latin typeface="+mn-lt"/>
              </a:rPr>
              <a:t>.</a:t>
            </a:r>
          </a:p>
          <a:p>
            <a:pPr marL="285750" indent="-285750" defTabSz="914400" eaLnBrk="1" hangingPunct="1">
              <a:spcBef>
                <a:spcPts val="5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rgbClr val="595959"/>
                </a:solidFill>
              </a:rPr>
              <a:t>Protect the operator from falling objects and debris with </a:t>
            </a:r>
            <a:r>
              <a:rPr lang="en-US" sz="1400" b="1" dirty="0" smtClean="0">
                <a:solidFill>
                  <a:srgbClr val="595959"/>
                </a:solidFill>
              </a:rPr>
              <a:t>optional overhead guard</a:t>
            </a:r>
            <a:r>
              <a:rPr lang="en-US" sz="1400" dirty="0" smtClean="0">
                <a:solidFill>
                  <a:srgbClr val="595959"/>
                </a:solidFill>
              </a:rPr>
              <a:t>.</a:t>
            </a:r>
            <a:endParaRPr lang="en-US" sz="1400" dirty="0"/>
          </a:p>
        </p:txBody>
      </p:sp>
      <p:grpSp>
        <p:nvGrpSpPr>
          <p:cNvPr id="2" name="Group 1"/>
          <p:cNvGrpSpPr/>
          <p:nvPr/>
        </p:nvGrpSpPr>
        <p:grpSpPr>
          <a:xfrm>
            <a:off x="6167438" y="1475794"/>
            <a:ext cx="2932112" cy="655637"/>
            <a:chOff x="6167438" y="1627188"/>
            <a:chExt cx="2932112" cy="655637"/>
          </a:xfrm>
        </p:grpSpPr>
        <p:sp>
          <p:nvSpPr>
            <p:cNvPr id="3" name="Rectangle 2"/>
            <p:cNvSpPr/>
            <p:nvPr/>
          </p:nvSpPr>
          <p:spPr>
            <a:xfrm>
              <a:off x="6729413" y="1636713"/>
              <a:ext cx="2370137" cy="60016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anose="020B0604020202020204" pitchFamily="34" charset="0"/>
                </a:rPr>
                <a:t>PRODUCT 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anose="020B0604020202020204" pitchFamily="34" charset="0"/>
                </a:rPr>
                <a:t>FEATURES FOCUSED ON </a:t>
              </a:r>
              <a:r>
                <a:rPr lang="en-US" sz="1100" b="1" dirty="0">
                  <a:solidFill>
                    <a:srgbClr val="0090BE"/>
                  </a:solidFill>
                  <a:cs typeface="Arial" panose="020B0604020202020204" pitchFamily="34" charset="0"/>
                </a:rPr>
                <a:t>REDUCING COST &amp; MAINTAINING HEALTH &amp; SAFETY</a:t>
              </a:r>
            </a:p>
          </p:txBody>
        </p:sp>
        <p:pic>
          <p:nvPicPr>
            <p:cNvPr id="8197" name="Picture 9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67438" y="1665288"/>
              <a:ext cx="561975" cy="581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7" name="Straight Connector 16"/>
            <p:cNvCxnSpPr/>
            <p:nvPr/>
          </p:nvCxnSpPr>
          <p:spPr>
            <a:xfrm>
              <a:off x="6729413" y="1627188"/>
              <a:ext cx="2300287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6729413" y="2282825"/>
              <a:ext cx="2300287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8200" name="Title 2"/>
          <p:cNvSpPr txBox="1">
            <a:spLocks/>
          </p:cNvSpPr>
          <p:nvPr/>
        </p:nvSpPr>
        <p:spPr bwMode="auto">
          <a:xfrm>
            <a:off x="14288" y="222989"/>
            <a:ext cx="6786562" cy="99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ü"/>
              <a:defRPr sz="2000">
                <a:solidFill>
                  <a:schemeClr val="accent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–"/>
              <a:defRPr>
                <a:solidFill>
                  <a:schemeClr val="accent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>
                <a:solidFill>
                  <a:schemeClr val="accent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–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9pPr>
          </a:lstStyle>
          <a:p>
            <a:pPr algn="ctr" defTabSz="914400" eaLnBrk="1" hangingPunct="1">
              <a:lnSpc>
                <a:spcPts val="48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sz="3600" dirty="0">
                <a:solidFill>
                  <a:schemeClr val="bg1"/>
                </a:solidFill>
                <a:latin typeface="Arial" panose="020B0604020202020204" pitchFamily="34" charset="0"/>
              </a:rPr>
              <a:t>SENTINEL RIDER SWEEPER</a:t>
            </a:r>
            <a:br>
              <a:rPr lang="en-US" altLang="en-US" sz="3600" dirty="0">
                <a:solidFill>
                  <a:schemeClr val="bg1"/>
                </a:solidFill>
                <a:latin typeface="Arial" panose="020B0604020202020204" pitchFamily="34" charset="0"/>
              </a:rPr>
            </a:br>
            <a:r>
              <a:rPr lang="en-US" altLang="en-US" sz="5400" b="1" dirty="0">
                <a:solidFill>
                  <a:schemeClr val="bg1"/>
                </a:solidFill>
                <a:latin typeface="Arial" panose="020B0604020202020204" pitchFamily="34" charset="0"/>
              </a:rPr>
              <a:t>BUILT-IN RESULTS</a:t>
            </a:r>
          </a:p>
        </p:txBody>
      </p:sp>
      <p:sp>
        <p:nvSpPr>
          <p:cNvPr id="12" name="Title 4"/>
          <p:cNvSpPr txBox="1">
            <a:spLocks/>
          </p:cNvSpPr>
          <p:nvPr/>
        </p:nvSpPr>
        <p:spPr>
          <a:xfrm>
            <a:off x="541208" y="0"/>
            <a:ext cx="7410450" cy="782638"/>
          </a:xfrm>
          <a:prstGeom prst="rect">
            <a:avLst/>
          </a:prstGeom>
        </p:spPr>
        <p:txBody>
          <a:bodyPr vert="horz" lIns="91401" tIns="45700" rIns="91401" bIns="45700" rtlCol="0" anchor="t" anchorCtr="0">
            <a:noAutofit/>
          </a:bodyPr>
          <a:lstStyle>
            <a:lvl1pPr algn="l" defTabSz="914009" rtl="0" eaLnBrk="1" latinLnBrk="0" hangingPunct="1">
              <a:spcBef>
                <a:spcPct val="0"/>
              </a:spcBef>
              <a:buNone/>
              <a:defRPr sz="4800" b="1" kern="1200">
                <a:solidFill>
                  <a:srgbClr val="0090BE"/>
                </a:solidFill>
                <a:latin typeface="Calibri"/>
                <a:ea typeface="+mj-ea"/>
                <a:cs typeface="Calibri"/>
              </a:defRPr>
            </a:lvl1pPr>
          </a:lstStyle>
          <a:p>
            <a:pPr defTabSz="457070">
              <a:lnSpc>
                <a:spcPts val="4500"/>
              </a:lnSpc>
              <a:spcBef>
                <a:spcPts val="0"/>
              </a:spcBef>
            </a:pPr>
            <a:r>
              <a:rPr lang="en-US" sz="3600" b="0" dirty="0" smtClean="0">
                <a:solidFill>
                  <a:srgbClr val="009AC7"/>
                </a:solidFill>
                <a:latin typeface="+mn-lt"/>
                <a:ea typeface="+mn-ea"/>
                <a:cs typeface="Arial" panose="020B0604020202020204" pitchFamily="34" charset="0"/>
              </a:rPr>
              <a:t>T</a:t>
            </a:r>
            <a:r>
              <a:rPr lang="en-US" sz="3600" b="0" dirty="0">
                <a:solidFill>
                  <a:srgbClr val="009AC7"/>
                </a:solidFill>
                <a:latin typeface="+mn-lt"/>
                <a:ea typeface="+mn-ea"/>
                <a:cs typeface="Arial" panose="020B0604020202020204" pitchFamily="34" charset="0"/>
              </a:rPr>
              <a:t>2</a:t>
            </a:r>
            <a:r>
              <a:rPr lang="en-US" sz="3600" b="0" dirty="0" smtClean="0">
                <a:solidFill>
                  <a:srgbClr val="009AC7"/>
                </a:solidFill>
                <a:latin typeface="+mn-lt"/>
                <a:ea typeface="+mn-ea"/>
                <a:cs typeface="Arial" panose="020B0604020202020204" pitchFamily="34" charset="0"/>
              </a:rPr>
              <a:t>0 SWEEPER-SCRUBBER</a:t>
            </a:r>
            <a:r>
              <a:rPr lang="en-US" sz="1800" b="0" dirty="0" smtClean="0">
                <a:solidFill>
                  <a:srgbClr val="009AC7"/>
                </a:solidFill>
                <a:latin typeface="+mn-lt"/>
                <a:ea typeface="+mn-ea"/>
                <a:cs typeface="Arial" panose="020B0604020202020204" pitchFamily="34" charset="0"/>
              </a:rPr>
              <a:t/>
            </a:r>
            <a:br>
              <a:rPr lang="en-US" sz="1800" b="0" dirty="0" smtClean="0">
                <a:solidFill>
                  <a:srgbClr val="009AC7"/>
                </a:solidFill>
                <a:latin typeface="+mn-lt"/>
                <a:ea typeface="+mn-ea"/>
                <a:cs typeface="Arial" panose="020B0604020202020204" pitchFamily="34" charset="0"/>
              </a:rPr>
            </a:br>
            <a:r>
              <a:rPr lang="en-US" sz="6000" dirty="0" smtClean="0">
                <a:solidFill>
                  <a:srgbClr val="009AC7"/>
                </a:solidFill>
                <a:latin typeface="+mn-lt"/>
                <a:ea typeface="+mn-ea"/>
                <a:cs typeface="Arial" panose="020B0604020202020204" pitchFamily="34" charset="0"/>
              </a:rPr>
              <a:t>BUILT-IN RESULTS</a:t>
            </a:r>
            <a:r>
              <a:rPr lang="en-US" dirty="0" smtClean="0">
                <a:solidFill>
                  <a:srgbClr val="FF0000"/>
                </a:solidFill>
                <a:latin typeface="+mn-lt"/>
                <a:ea typeface="+mn-ea"/>
                <a:cs typeface="Arial" panose="020B0604020202020204" pitchFamily="34" charset="0"/>
              </a:rPr>
              <a:t/>
            </a:r>
            <a:br>
              <a:rPr lang="en-US" dirty="0" smtClean="0">
                <a:solidFill>
                  <a:srgbClr val="FF0000"/>
                </a:solidFill>
                <a:latin typeface="+mn-lt"/>
                <a:ea typeface="+mn-ea"/>
                <a:cs typeface="Arial" panose="020B0604020202020204" pitchFamily="34" charset="0"/>
              </a:rPr>
            </a:br>
            <a:endParaRPr lang="en-US" dirty="0">
              <a:solidFill>
                <a:srgbClr val="FF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0430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Content Placeholder 2"/>
          <p:cNvSpPr txBox="1">
            <a:spLocks/>
          </p:cNvSpPr>
          <p:nvPr/>
        </p:nvSpPr>
        <p:spPr bwMode="auto">
          <a:xfrm>
            <a:off x="339725" y="1594423"/>
            <a:ext cx="7764334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ü"/>
              <a:defRPr sz="2000">
                <a:solidFill>
                  <a:schemeClr val="accent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–"/>
              <a:defRPr>
                <a:solidFill>
                  <a:schemeClr val="accent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>
                <a:solidFill>
                  <a:schemeClr val="accent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–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spcBef>
                <a:spcPts val="500"/>
              </a:spcBef>
              <a:spcAft>
                <a:spcPts val="200"/>
              </a:spcAft>
              <a:buFont typeface="Wingdings" panose="05000000000000000000" pitchFamily="2" charset="2"/>
              <a:buNone/>
            </a:pPr>
            <a:endParaRPr lang="en-US" altLang="en-US" sz="1600" b="1" dirty="0" smtClean="0">
              <a:solidFill>
                <a:srgbClr val="009BC7"/>
              </a:solidFill>
              <a:latin typeface="+mn-lt"/>
            </a:endParaRPr>
          </a:p>
          <a:p>
            <a:pPr defTabSz="914400" eaLnBrk="1" hangingPunct="1">
              <a:spcBef>
                <a:spcPts val="500"/>
              </a:spcBef>
              <a:spcAft>
                <a:spcPts val="200"/>
              </a:spcAft>
              <a:buFont typeface="Wingdings" panose="05000000000000000000" pitchFamily="2" charset="2"/>
              <a:buNone/>
            </a:pPr>
            <a:r>
              <a:rPr lang="en-US" altLang="en-US" sz="1600" b="1" dirty="0" smtClean="0">
                <a:solidFill>
                  <a:srgbClr val="009BC7"/>
                </a:solidFill>
                <a:latin typeface="+mn-lt"/>
              </a:rPr>
              <a:t>Enhance </a:t>
            </a:r>
            <a:r>
              <a:rPr lang="en-US" altLang="en-US" sz="1600" b="1" dirty="0">
                <a:solidFill>
                  <a:srgbClr val="009BC7"/>
                </a:solidFill>
                <a:latin typeface="+mn-lt"/>
              </a:rPr>
              <a:t>Facility Image</a:t>
            </a:r>
          </a:p>
          <a:p>
            <a:pPr marL="285750" indent="-285750" defTabSz="914400" eaLnBrk="1" hangingPunct="1">
              <a:spcBef>
                <a:spcPts val="5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altLang="en-US" sz="1400" dirty="0" smtClean="0">
                <a:solidFill>
                  <a:srgbClr val="595959"/>
                </a:solidFill>
                <a:latin typeface="+mn-lt"/>
              </a:rPr>
              <a:t>Deliver exceptional cleaning results with </a:t>
            </a:r>
            <a:r>
              <a:rPr lang="en-US" altLang="en-US" sz="1400" b="1" dirty="0" smtClean="0">
                <a:solidFill>
                  <a:srgbClr val="595959"/>
                </a:solidFill>
                <a:latin typeface="+mn-lt"/>
              </a:rPr>
              <a:t>aggressive scrubbing performance</a:t>
            </a:r>
            <a:r>
              <a:rPr lang="en-US" altLang="en-US" sz="1400" dirty="0" smtClean="0">
                <a:solidFill>
                  <a:srgbClr val="595959"/>
                </a:solidFill>
                <a:latin typeface="+mn-lt"/>
              </a:rPr>
              <a:t>.</a:t>
            </a:r>
          </a:p>
          <a:p>
            <a:pPr marL="285750" indent="-285750" defTabSz="914400" eaLnBrk="1" hangingPunct="1">
              <a:spcBef>
                <a:spcPts val="5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altLang="en-US" sz="1400" dirty="0" smtClean="0">
                <a:solidFill>
                  <a:srgbClr val="595959"/>
                </a:solidFill>
                <a:latin typeface="+mn-lt"/>
              </a:rPr>
              <a:t>Deliver consistent power to the brush drive motors regardless of floor surface changes with </a:t>
            </a:r>
            <a:r>
              <a:rPr lang="en-US" altLang="en-US" sz="1400" b="1" dirty="0" smtClean="0">
                <a:solidFill>
                  <a:srgbClr val="595959"/>
                </a:solidFill>
                <a:latin typeface="+mn-lt"/>
              </a:rPr>
              <a:t>MaxPro</a:t>
            </a:r>
            <a:r>
              <a:rPr lang="en-US" altLang="en-US" sz="1400" b="1" dirty="0" smtClean="0">
                <a:solidFill>
                  <a:srgbClr val="595959"/>
                </a:solidFill>
                <a:latin typeface="+mn-lt"/>
                <a:cs typeface="Arial" panose="020B0604020202020204" pitchFamily="34" charset="0"/>
              </a:rPr>
              <a:t>²™ hydraulic technology.</a:t>
            </a:r>
            <a:r>
              <a:rPr lang="en-US" altLang="en-US" sz="1400" dirty="0" smtClean="0">
                <a:solidFill>
                  <a:srgbClr val="595959"/>
                </a:solidFill>
                <a:latin typeface="+mn-lt"/>
                <a:cs typeface="Arial" panose="020B0604020202020204" pitchFamily="34" charset="0"/>
              </a:rPr>
              <a:t> </a:t>
            </a:r>
          </a:p>
          <a:p>
            <a:pPr marL="285750" indent="-285750" defTabSz="914400" eaLnBrk="1" hangingPunct="1">
              <a:spcBef>
                <a:spcPts val="5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altLang="en-US" sz="1400" dirty="0" smtClean="0">
                <a:solidFill>
                  <a:srgbClr val="595959"/>
                </a:solidFill>
                <a:latin typeface="+mn-lt"/>
                <a:cs typeface="Arial" panose="020B0604020202020204" pitchFamily="34" charset="0"/>
              </a:rPr>
              <a:t>Meet the requirements of your environment with </a:t>
            </a:r>
            <a:r>
              <a:rPr lang="en-US" altLang="en-US" sz="1400" b="1" dirty="0" smtClean="0">
                <a:solidFill>
                  <a:srgbClr val="595959"/>
                </a:solidFill>
                <a:latin typeface="+mn-lt"/>
                <a:cs typeface="Arial" panose="020B0604020202020204" pitchFamily="34" charset="0"/>
              </a:rPr>
              <a:t>dual cylindrical brushes or three gimbal-mounted disc brushes.</a:t>
            </a:r>
          </a:p>
          <a:p>
            <a:pPr marL="285750" indent="-285750" defTabSz="914400" eaLnBrk="1" hangingPunct="1">
              <a:spcBef>
                <a:spcPts val="5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altLang="en-US" sz="1400" dirty="0" smtClean="0">
                <a:solidFill>
                  <a:srgbClr val="595959"/>
                </a:solidFill>
                <a:latin typeface="+mn-lt"/>
              </a:rPr>
              <a:t>Leave a clean path with unique </a:t>
            </a:r>
            <a:r>
              <a:rPr lang="en-US" altLang="en-US" sz="1400" b="1" dirty="0" smtClean="0">
                <a:solidFill>
                  <a:srgbClr val="595959"/>
                </a:solidFill>
                <a:latin typeface="+mn-lt"/>
              </a:rPr>
              <a:t>Dura-Track™ parabolic rear squeegee</a:t>
            </a:r>
            <a:r>
              <a:rPr lang="en-US" altLang="en-US" sz="1400" dirty="0" smtClean="0">
                <a:solidFill>
                  <a:srgbClr val="595959"/>
                </a:solidFill>
                <a:latin typeface="+mn-lt"/>
              </a:rPr>
              <a:t>.</a:t>
            </a:r>
          </a:p>
          <a:p>
            <a:pPr marL="285750" indent="-285750" defTabSz="914400" eaLnBrk="1" hangingPunct="1">
              <a:spcBef>
                <a:spcPts val="5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altLang="en-US" sz="1400" dirty="0" smtClean="0">
                <a:solidFill>
                  <a:srgbClr val="595959"/>
                </a:solidFill>
                <a:latin typeface="+mn-lt"/>
              </a:rPr>
              <a:t>Blast-clean hard-to-reach areas with optional </a:t>
            </a:r>
            <a:r>
              <a:rPr lang="en-US" altLang="en-US" sz="1400" b="1" dirty="0" smtClean="0">
                <a:solidFill>
                  <a:srgbClr val="595959"/>
                </a:solidFill>
                <a:latin typeface="+mn-lt"/>
              </a:rPr>
              <a:t>high-powered pressure washer</a:t>
            </a:r>
            <a:r>
              <a:rPr lang="en-US" altLang="en-US" sz="1400" dirty="0" smtClean="0">
                <a:solidFill>
                  <a:srgbClr val="595959"/>
                </a:solidFill>
                <a:latin typeface="+mn-lt"/>
              </a:rPr>
              <a:t>.</a:t>
            </a:r>
          </a:p>
          <a:p>
            <a:pPr defTabSz="914400" eaLnBrk="1" hangingPunct="1">
              <a:spcBef>
                <a:spcPts val="500"/>
              </a:spcBef>
              <a:spcAft>
                <a:spcPts val="200"/>
              </a:spcAft>
              <a:buFont typeface="Wingdings" panose="05000000000000000000" pitchFamily="2" charset="2"/>
              <a:buNone/>
            </a:pPr>
            <a:endParaRPr lang="en-US" altLang="en-US" sz="1600" b="1" dirty="0" smtClean="0">
              <a:solidFill>
                <a:srgbClr val="009BC7"/>
              </a:solidFill>
              <a:latin typeface="+mn-lt"/>
            </a:endParaRPr>
          </a:p>
          <a:p>
            <a:pPr defTabSz="914400" eaLnBrk="1" hangingPunct="1">
              <a:spcBef>
                <a:spcPts val="500"/>
              </a:spcBef>
              <a:spcAft>
                <a:spcPts val="200"/>
              </a:spcAft>
              <a:buFont typeface="Wingdings" panose="05000000000000000000" pitchFamily="2" charset="2"/>
              <a:buNone/>
            </a:pPr>
            <a:r>
              <a:rPr lang="en-US" altLang="en-US" sz="1600" b="1" dirty="0" smtClean="0">
                <a:solidFill>
                  <a:srgbClr val="009BC7"/>
                </a:solidFill>
                <a:latin typeface="+mn-lt"/>
              </a:rPr>
              <a:t>Easy </a:t>
            </a:r>
            <a:r>
              <a:rPr lang="en-US" altLang="en-US" sz="1600" b="1" dirty="0">
                <a:solidFill>
                  <a:srgbClr val="009BC7"/>
                </a:solidFill>
                <a:latin typeface="+mn-lt"/>
              </a:rPr>
              <a:t>Operation &amp; Maintenance</a:t>
            </a:r>
          </a:p>
          <a:p>
            <a:pPr marL="285750" indent="-285750" defTabSz="914400" eaLnBrk="1" hangingPunct="1">
              <a:spcBef>
                <a:spcPts val="5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altLang="en-US" sz="1400" dirty="0">
                <a:solidFill>
                  <a:srgbClr val="595959"/>
                </a:solidFill>
                <a:latin typeface="+mn-lt"/>
              </a:rPr>
              <a:t>Operation is made easy with</a:t>
            </a:r>
            <a:r>
              <a:rPr lang="en-US" altLang="en-US" sz="1400" b="1" dirty="0">
                <a:solidFill>
                  <a:srgbClr val="595959"/>
                </a:solidFill>
                <a:latin typeface="+mn-lt"/>
              </a:rPr>
              <a:t> </a:t>
            </a:r>
            <a:r>
              <a:rPr lang="en-US" altLang="en-US" sz="1400" b="1" dirty="0" smtClean="0">
                <a:solidFill>
                  <a:srgbClr val="595959"/>
                </a:solidFill>
                <a:latin typeface="+mn-lt"/>
              </a:rPr>
              <a:t>Touch-n-Go™ control module </a:t>
            </a:r>
            <a:r>
              <a:rPr lang="en-US" altLang="en-US" sz="1400" dirty="0" smtClean="0">
                <a:solidFill>
                  <a:srgbClr val="595959"/>
                </a:solidFill>
                <a:latin typeface="+mn-lt"/>
              </a:rPr>
              <a:t>and available </a:t>
            </a:r>
            <a:r>
              <a:rPr lang="en-US" altLang="en-US" sz="1400" b="1" dirty="0" smtClean="0">
                <a:solidFill>
                  <a:srgbClr val="595959"/>
                </a:solidFill>
                <a:latin typeface="+mn-lt"/>
              </a:rPr>
              <a:t>Pro-Panel™ technology.</a:t>
            </a:r>
          </a:p>
          <a:p>
            <a:pPr marL="285750" indent="-285750" defTabSz="914400" eaLnBrk="1" hangingPunct="1">
              <a:spcBef>
                <a:spcPts val="5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altLang="en-US" sz="1400" dirty="0" smtClean="0">
                <a:solidFill>
                  <a:srgbClr val="595959"/>
                </a:solidFill>
                <a:latin typeface="+mn-lt"/>
              </a:rPr>
              <a:t>Simplify preventative maintenance with easy-to-identify </a:t>
            </a:r>
            <a:r>
              <a:rPr lang="en-US" altLang="en-US" sz="1400" b="1" dirty="0" smtClean="0">
                <a:solidFill>
                  <a:srgbClr val="595959"/>
                </a:solidFill>
                <a:latin typeface="+mn-lt"/>
              </a:rPr>
              <a:t>yellow touch points</a:t>
            </a:r>
            <a:r>
              <a:rPr lang="en-US" altLang="en-US" sz="1400" dirty="0" smtClean="0">
                <a:solidFill>
                  <a:srgbClr val="595959"/>
                </a:solidFill>
                <a:latin typeface="+mn-lt"/>
              </a:rPr>
              <a:t>.</a:t>
            </a:r>
          </a:p>
          <a:p>
            <a:pPr marL="285750" indent="-285750" defTabSz="914400" eaLnBrk="1" hangingPunct="1">
              <a:spcBef>
                <a:spcPts val="5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altLang="en-US" sz="1400" dirty="0" smtClean="0">
                <a:solidFill>
                  <a:srgbClr val="595959"/>
                </a:solidFill>
                <a:latin typeface="+mn-lt"/>
              </a:rPr>
              <a:t>Increase ease of operation maneuvering in congested spaces with </a:t>
            </a:r>
            <a:r>
              <a:rPr lang="en-US" altLang="en-US" sz="1400" b="1" dirty="0" smtClean="0">
                <a:solidFill>
                  <a:srgbClr val="595959"/>
                </a:solidFill>
                <a:latin typeface="+mn-lt"/>
              </a:rPr>
              <a:t>front-wheel steering</a:t>
            </a:r>
            <a:r>
              <a:rPr lang="en-US" altLang="en-US" sz="1400" dirty="0" smtClean="0">
                <a:solidFill>
                  <a:srgbClr val="595959"/>
                </a:solidFill>
                <a:latin typeface="+mn-lt"/>
              </a:rPr>
              <a:t>.</a:t>
            </a:r>
          </a:p>
          <a:p>
            <a:pPr marL="285750" indent="-285750" defTabSz="914400" eaLnBrk="1" hangingPunct="1">
              <a:spcBef>
                <a:spcPts val="5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altLang="en-US" sz="1400" dirty="0" smtClean="0">
                <a:solidFill>
                  <a:srgbClr val="595959"/>
                </a:solidFill>
                <a:latin typeface="+mn-lt"/>
              </a:rPr>
              <a:t>Reduce time spend on maintenance with </a:t>
            </a:r>
            <a:r>
              <a:rPr lang="en-US" altLang="en-US" sz="1400" b="1" dirty="0" smtClean="0">
                <a:solidFill>
                  <a:srgbClr val="595959"/>
                </a:solidFill>
                <a:latin typeface="+mn-lt"/>
              </a:rPr>
              <a:t>no-tool access to all squeegees, brushes and filters</a:t>
            </a:r>
            <a:r>
              <a:rPr lang="en-US" altLang="en-US" sz="1400" dirty="0" smtClean="0">
                <a:solidFill>
                  <a:srgbClr val="595959"/>
                </a:solidFill>
                <a:latin typeface="+mn-lt"/>
              </a:rPr>
              <a:t>.</a:t>
            </a:r>
          </a:p>
          <a:p>
            <a:pPr marL="285750" indent="-285750" defTabSz="914400" eaLnBrk="1" hangingPunct="1">
              <a:spcBef>
                <a:spcPts val="5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altLang="en-US" sz="1400" dirty="0" smtClean="0">
                <a:solidFill>
                  <a:srgbClr val="595959"/>
                </a:solidFill>
                <a:latin typeface="+mn-lt"/>
              </a:rPr>
              <a:t>Quickly and easily clean the recovery tank with the </a:t>
            </a:r>
            <a:r>
              <a:rPr lang="en-US" altLang="en-US" sz="1400" b="1" dirty="0" smtClean="0">
                <a:solidFill>
                  <a:srgbClr val="595959"/>
                </a:solidFill>
                <a:latin typeface="+mn-lt"/>
              </a:rPr>
              <a:t>optional spray nozzle</a:t>
            </a:r>
            <a:r>
              <a:rPr lang="en-US" altLang="en-US" sz="1400" dirty="0" smtClean="0">
                <a:solidFill>
                  <a:srgbClr val="595959"/>
                </a:solidFill>
                <a:latin typeface="+mn-lt"/>
              </a:rPr>
              <a:t>.</a:t>
            </a:r>
          </a:p>
          <a:p>
            <a:pPr marL="285750" indent="-285750" defTabSz="914400" eaLnBrk="1" hangingPunct="1">
              <a:spcBef>
                <a:spcPts val="5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endParaRPr lang="en-US" altLang="en-US" sz="1400" dirty="0" smtClean="0">
              <a:solidFill>
                <a:srgbClr val="595959"/>
              </a:solidFill>
              <a:latin typeface="+mn-lt"/>
            </a:endParaRPr>
          </a:p>
          <a:p>
            <a:pPr marL="285750" indent="-285750" defTabSz="914400" eaLnBrk="1" hangingPunct="1">
              <a:spcBef>
                <a:spcPts val="5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endParaRPr lang="en-US" altLang="en-US" sz="1400" dirty="0" smtClean="0">
              <a:solidFill>
                <a:srgbClr val="595959"/>
              </a:solidFill>
              <a:latin typeface="+mn-lt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6167438" y="1356597"/>
            <a:ext cx="2932112" cy="655637"/>
            <a:chOff x="6167438" y="1627188"/>
            <a:chExt cx="2932112" cy="655637"/>
          </a:xfrm>
        </p:grpSpPr>
        <p:sp>
          <p:nvSpPr>
            <p:cNvPr id="3" name="Rectangle 2"/>
            <p:cNvSpPr/>
            <p:nvPr/>
          </p:nvSpPr>
          <p:spPr>
            <a:xfrm>
              <a:off x="6729413" y="1636713"/>
              <a:ext cx="2370137" cy="60016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anose="020B0604020202020204" pitchFamily="34" charset="0"/>
                </a:rPr>
                <a:t>PRODUCT FEATURES 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anose="020B0604020202020204" pitchFamily="34" charset="0"/>
                </a:rPr>
                <a:t>FOCUSED ON </a:t>
              </a:r>
              <a:r>
                <a:rPr lang="en-US" sz="1100" b="1" dirty="0" smtClean="0">
                  <a:solidFill>
                    <a:srgbClr val="009AC7"/>
                  </a:solidFill>
                  <a:cs typeface="Arial" panose="020B0604020202020204" pitchFamily="34" charset="0"/>
                </a:rPr>
                <a:t>ENHANCING </a:t>
              </a:r>
              <a:r>
                <a:rPr lang="en-US" sz="1100" b="1" dirty="0">
                  <a:solidFill>
                    <a:srgbClr val="009AC7"/>
                  </a:solidFill>
                  <a:cs typeface="Arial" panose="020B0604020202020204" pitchFamily="34" charset="0"/>
                </a:rPr>
                <a:t>IMAGE &amp; EASY OPERATION &amp; MAINTENANCE</a:t>
              </a:r>
            </a:p>
          </p:txBody>
        </p:sp>
        <p:pic>
          <p:nvPicPr>
            <p:cNvPr id="9221" name="Picture 9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67438" y="1665288"/>
              <a:ext cx="561975" cy="581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7" name="Straight Connector 16"/>
            <p:cNvCxnSpPr/>
            <p:nvPr/>
          </p:nvCxnSpPr>
          <p:spPr>
            <a:xfrm>
              <a:off x="6729413" y="1627188"/>
              <a:ext cx="2300287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6729413" y="2282825"/>
              <a:ext cx="2300287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9224" name="Title 2"/>
          <p:cNvSpPr txBox="1">
            <a:spLocks/>
          </p:cNvSpPr>
          <p:nvPr/>
        </p:nvSpPr>
        <p:spPr bwMode="auto">
          <a:xfrm>
            <a:off x="-189185" y="258620"/>
            <a:ext cx="8072437" cy="99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ü"/>
              <a:defRPr sz="2000">
                <a:solidFill>
                  <a:schemeClr val="accent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–"/>
              <a:defRPr>
                <a:solidFill>
                  <a:schemeClr val="accent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>
                <a:solidFill>
                  <a:schemeClr val="accent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–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9pPr>
          </a:lstStyle>
          <a:p>
            <a:pPr algn="ctr" defTabSz="914400" eaLnBrk="1" hangingPunct="1">
              <a:lnSpc>
                <a:spcPts val="46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sz="3500" dirty="0">
                <a:solidFill>
                  <a:schemeClr val="bg1"/>
                </a:solidFill>
                <a:latin typeface="Arial" panose="020B0604020202020204" pitchFamily="34" charset="0"/>
              </a:rPr>
              <a:t>SENTINEL RIDER </a:t>
            </a:r>
            <a:r>
              <a:rPr lang="en-US" altLang="en-US" sz="3500" dirty="0" smtClean="0">
                <a:solidFill>
                  <a:schemeClr val="bg1"/>
                </a:solidFill>
                <a:latin typeface="Arial" panose="020B0604020202020204" pitchFamily="34" charset="0"/>
              </a:rPr>
              <a:t>WEEPER</a:t>
            </a:r>
            <a:r>
              <a:rPr lang="en-US" altLang="en-US" sz="3600" dirty="0">
                <a:solidFill>
                  <a:schemeClr val="bg1"/>
                </a:solidFill>
                <a:latin typeface="Arial" panose="020B0604020202020204" pitchFamily="34" charset="0"/>
              </a:rPr>
              <a:t/>
            </a:r>
            <a:br>
              <a:rPr lang="en-US" altLang="en-US" sz="3600" dirty="0">
                <a:solidFill>
                  <a:schemeClr val="bg1"/>
                </a:solidFill>
                <a:latin typeface="Arial" panose="020B0604020202020204" pitchFamily="34" charset="0"/>
              </a:rPr>
            </a:br>
            <a:r>
              <a:rPr lang="en-US" altLang="en-US" sz="4800" b="1" dirty="0">
                <a:solidFill>
                  <a:schemeClr val="bg1"/>
                </a:solidFill>
                <a:latin typeface="Arial" panose="020B0604020202020204" pitchFamily="34" charset="0"/>
              </a:rPr>
              <a:t>BUILT TO </a:t>
            </a:r>
            <a:r>
              <a:rPr lang="en-US" altLang="en-US" sz="48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YO NEEDS</a:t>
            </a:r>
            <a:endParaRPr lang="en-US" altLang="en-US" sz="48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1" name="Title 4"/>
          <p:cNvSpPr txBox="1">
            <a:spLocks/>
          </p:cNvSpPr>
          <p:nvPr/>
        </p:nvSpPr>
        <p:spPr>
          <a:xfrm>
            <a:off x="541208" y="0"/>
            <a:ext cx="7410450" cy="782638"/>
          </a:xfrm>
          <a:prstGeom prst="rect">
            <a:avLst/>
          </a:prstGeom>
        </p:spPr>
        <p:txBody>
          <a:bodyPr vert="horz" lIns="91401" tIns="45700" rIns="91401" bIns="45700" rtlCol="0" anchor="t" anchorCtr="0">
            <a:noAutofit/>
          </a:bodyPr>
          <a:lstStyle>
            <a:lvl1pPr algn="l" defTabSz="914009" rtl="0" eaLnBrk="1" latinLnBrk="0" hangingPunct="1">
              <a:spcBef>
                <a:spcPct val="0"/>
              </a:spcBef>
              <a:buNone/>
              <a:defRPr sz="4800" b="1" kern="1200">
                <a:solidFill>
                  <a:srgbClr val="0090BE"/>
                </a:solidFill>
                <a:latin typeface="Calibri"/>
                <a:ea typeface="+mj-ea"/>
                <a:cs typeface="Calibri"/>
              </a:defRPr>
            </a:lvl1pPr>
          </a:lstStyle>
          <a:p>
            <a:pPr defTabSz="457070">
              <a:lnSpc>
                <a:spcPts val="4500"/>
              </a:lnSpc>
              <a:spcBef>
                <a:spcPts val="0"/>
              </a:spcBef>
            </a:pPr>
            <a:r>
              <a:rPr lang="en-US" dirty="0" smtClean="0">
                <a:solidFill>
                  <a:srgbClr val="FF0000"/>
                </a:solidFill>
                <a:latin typeface="+mn-lt"/>
                <a:ea typeface="+mn-ea"/>
                <a:cs typeface="Arial" panose="020B0604020202020204" pitchFamily="34" charset="0"/>
              </a:rPr>
              <a:t/>
            </a:r>
            <a:br>
              <a:rPr lang="en-US" dirty="0" smtClean="0">
                <a:solidFill>
                  <a:srgbClr val="FF0000"/>
                </a:solidFill>
                <a:latin typeface="+mn-lt"/>
                <a:ea typeface="+mn-ea"/>
                <a:cs typeface="Arial" panose="020B0604020202020204" pitchFamily="34" charset="0"/>
              </a:rPr>
            </a:br>
            <a:endParaRPr lang="en-US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3" name="Title 2"/>
          <p:cNvSpPr txBox="1">
            <a:spLocks/>
          </p:cNvSpPr>
          <p:nvPr/>
        </p:nvSpPr>
        <p:spPr bwMode="auto">
          <a:xfrm>
            <a:off x="14288" y="222989"/>
            <a:ext cx="6786562" cy="99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ü"/>
              <a:defRPr sz="2000">
                <a:solidFill>
                  <a:schemeClr val="accent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–"/>
              <a:defRPr>
                <a:solidFill>
                  <a:schemeClr val="accent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>
                <a:solidFill>
                  <a:schemeClr val="accent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–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9pPr>
          </a:lstStyle>
          <a:p>
            <a:pPr algn="ctr" defTabSz="914400" eaLnBrk="1" hangingPunct="1">
              <a:lnSpc>
                <a:spcPts val="48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sz="3600" dirty="0">
                <a:solidFill>
                  <a:schemeClr val="bg1"/>
                </a:solidFill>
                <a:latin typeface="Arial" panose="020B0604020202020204" pitchFamily="34" charset="0"/>
              </a:rPr>
              <a:t>SENTINEL RIDER SWEEPER</a:t>
            </a:r>
            <a:br>
              <a:rPr lang="en-US" altLang="en-US" sz="3600" dirty="0">
                <a:solidFill>
                  <a:schemeClr val="bg1"/>
                </a:solidFill>
                <a:latin typeface="Arial" panose="020B0604020202020204" pitchFamily="34" charset="0"/>
              </a:rPr>
            </a:br>
            <a:r>
              <a:rPr lang="en-US" altLang="en-US" sz="5400" b="1" dirty="0">
                <a:solidFill>
                  <a:schemeClr val="bg1"/>
                </a:solidFill>
                <a:latin typeface="Arial" panose="020B0604020202020204" pitchFamily="34" charset="0"/>
              </a:rPr>
              <a:t>BUILT-IN RESULTS</a:t>
            </a:r>
          </a:p>
        </p:txBody>
      </p:sp>
      <p:sp>
        <p:nvSpPr>
          <p:cNvPr id="14" name="Title 4"/>
          <p:cNvSpPr txBox="1">
            <a:spLocks/>
          </p:cNvSpPr>
          <p:nvPr/>
        </p:nvSpPr>
        <p:spPr>
          <a:xfrm>
            <a:off x="693608" y="152400"/>
            <a:ext cx="7410450" cy="782638"/>
          </a:xfrm>
          <a:prstGeom prst="rect">
            <a:avLst/>
          </a:prstGeom>
        </p:spPr>
        <p:txBody>
          <a:bodyPr vert="horz" lIns="91401" tIns="45700" rIns="91401" bIns="45700" rtlCol="0" anchor="t" anchorCtr="0">
            <a:noAutofit/>
          </a:bodyPr>
          <a:lstStyle>
            <a:lvl1pPr algn="l" defTabSz="914009" rtl="0" eaLnBrk="1" latinLnBrk="0" hangingPunct="1">
              <a:spcBef>
                <a:spcPct val="0"/>
              </a:spcBef>
              <a:buNone/>
              <a:defRPr sz="4800" b="1" kern="1200">
                <a:solidFill>
                  <a:srgbClr val="0090BE"/>
                </a:solidFill>
                <a:latin typeface="Calibri"/>
                <a:ea typeface="+mj-ea"/>
                <a:cs typeface="Calibri"/>
              </a:defRPr>
            </a:lvl1pPr>
          </a:lstStyle>
          <a:p>
            <a:pPr defTabSz="457070">
              <a:lnSpc>
                <a:spcPts val="4500"/>
              </a:lnSpc>
              <a:spcBef>
                <a:spcPts val="0"/>
              </a:spcBef>
            </a:pPr>
            <a:r>
              <a:rPr lang="en-US" dirty="0" smtClean="0">
                <a:solidFill>
                  <a:srgbClr val="FF0000"/>
                </a:solidFill>
                <a:latin typeface="+mn-lt"/>
                <a:ea typeface="+mn-ea"/>
                <a:cs typeface="Arial" panose="020B0604020202020204" pitchFamily="34" charset="0"/>
              </a:rPr>
              <a:t/>
            </a:r>
            <a:br>
              <a:rPr lang="en-US" dirty="0" smtClean="0">
                <a:solidFill>
                  <a:srgbClr val="FF0000"/>
                </a:solidFill>
                <a:latin typeface="+mn-lt"/>
                <a:ea typeface="+mn-ea"/>
                <a:cs typeface="Arial" panose="020B0604020202020204" pitchFamily="34" charset="0"/>
              </a:rPr>
            </a:br>
            <a:endParaRPr lang="en-US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6" name="Title 4"/>
          <p:cNvSpPr txBox="1">
            <a:spLocks/>
          </p:cNvSpPr>
          <p:nvPr/>
        </p:nvSpPr>
        <p:spPr>
          <a:xfrm>
            <a:off x="504031" y="86331"/>
            <a:ext cx="7410450" cy="782638"/>
          </a:xfrm>
          <a:prstGeom prst="rect">
            <a:avLst/>
          </a:prstGeom>
        </p:spPr>
        <p:txBody>
          <a:bodyPr vert="horz" lIns="91401" tIns="45700" rIns="91401" bIns="45700" rtlCol="0" anchor="t" anchorCtr="0">
            <a:noAutofit/>
          </a:bodyPr>
          <a:lstStyle>
            <a:lvl1pPr algn="l" defTabSz="914009" rtl="0" eaLnBrk="1" latinLnBrk="0" hangingPunct="1">
              <a:spcBef>
                <a:spcPct val="0"/>
              </a:spcBef>
              <a:buNone/>
              <a:defRPr sz="4800" b="1" kern="1200">
                <a:solidFill>
                  <a:srgbClr val="0090BE"/>
                </a:solidFill>
                <a:latin typeface="Calibri"/>
                <a:ea typeface="+mj-ea"/>
                <a:cs typeface="Calibri"/>
              </a:defRPr>
            </a:lvl1pPr>
          </a:lstStyle>
          <a:p>
            <a:pPr defTabSz="457070">
              <a:lnSpc>
                <a:spcPts val="4500"/>
              </a:lnSpc>
              <a:spcBef>
                <a:spcPts val="0"/>
              </a:spcBef>
            </a:pPr>
            <a:r>
              <a:rPr lang="en-US" sz="3600" b="0" dirty="0" smtClean="0">
                <a:solidFill>
                  <a:srgbClr val="009AC7"/>
                </a:solidFill>
                <a:latin typeface="+mn-lt"/>
                <a:ea typeface="+mn-ea"/>
                <a:cs typeface="Arial" panose="020B0604020202020204" pitchFamily="34" charset="0"/>
              </a:rPr>
              <a:t>T</a:t>
            </a:r>
            <a:r>
              <a:rPr lang="en-US" sz="3600" b="0" dirty="0">
                <a:solidFill>
                  <a:srgbClr val="009AC7"/>
                </a:solidFill>
                <a:latin typeface="+mn-lt"/>
                <a:ea typeface="+mn-ea"/>
                <a:cs typeface="Arial" panose="020B0604020202020204" pitchFamily="34" charset="0"/>
              </a:rPr>
              <a:t>2</a:t>
            </a:r>
            <a:r>
              <a:rPr lang="en-US" sz="3600" b="0" dirty="0" smtClean="0">
                <a:solidFill>
                  <a:srgbClr val="009AC7"/>
                </a:solidFill>
                <a:latin typeface="+mn-lt"/>
                <a:ea typeface="+mn-ea"/>
                <a:cs typeface="Arial" panose="020B0604020202020204" pitchFamily="34" charset="0"/>
              </a:rPr>
              <a:t>0 SWEEPER-SCRUBBER</a:t>
            </a:r>
            <a:r>
              <a:rPr lang="en-US" sz="1800" b="0" dirty="0" smtClean="0">
                <a:solidFill>
                  <a:srgbClr val="009AC7"/>
                </a:solidFill>
                <a:latin typeface="+mn-lt"/>
                <a:ea typeface="+mn-ea"/>
                <a:cs typeface="Arial" panose="020B0604020202020204" pitchFamily="34" charset="0"/>
              </a:rPr>
              <a:t/>
            </a:r>
            <a:br>
              <a:rPr lang="en-US" sz="1800" b="0" dirty="0" smtClean="0">
                <a:solidFill>
                  <a:srgbClr val="009AC7"/>
                </a:solidFill>
                <a:latin typeface="+mn-lt"/>
                <a:ea typeface="+mn-ea"/>
                <a:cs typeface="Arial" panose="020B0604020202020204" pitchFamily="34" charset="0"/>
              </a:rPr>
            </a:br>
            <a:r>
              <a:rPr lang="en-US" sz="6000" dirty="0" smtClean="0">
                <a:solidFill>
                  <a:srgbClr val="009AC7"/>
                </a:solidFill>
                <a:latin typeface="+mn-lt"/>
                <a:ea typeface="+mn-ea"/>
                <a:cs typeface="Arial" panose="020B0604020202020204" pitchFamily="34" charset="0"/>
              </a:rPr>
              <a:t>BUILT-IN RESULTS</a:t>
            </a:r>
            <a:r>
              <a:rPr lang="en-US" dirty="0" smtClean="0">
                <a:solidFill>
                  <a:srgbClr val="FF0000"/>
                </a:solidFill>
                <a:latin typeface="+mn-lt"/>
                <a:ea typeface="+mn-ea"/>
                <a:cs typeface="Arial" panose="020B0604020202020204" pitchFamily="34" charset="0"/>
              </a:rPr>
              <a:t/>
            </a:r>
            <a:br>
              <a:rPr lang="en-US" dirty="0" smtClean="0">
                <a:solidFill>
                  <a:srgbClr val="FF0000"/>
                </a:solidFill>
                <a:latin typeface="+mn-lt"/>
                <a:ea typeface="+mn-ea"/>
                <a:cs typeface="Arial" panose="020B0604020202020204" pitchFamily="34" charset="0"/>
              </a:rPr>
            </a:br>
            <a:endParaRPr lang="en-US" dirty="0">
              <a:solidFill>
                <a:srgbClr val="FF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90837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500"/>
              </a:spcBef>
              <a:buClr>
                <a:schemeClr val="accent1"/>
              </a:buClr>
              <a:buNone/>
              <a:defRPr/>
            </a:pPr>
            <a:r>
              <a:rPr lang="en-US" altLang="en-US" sz="1800" b="1" dirty="0" smtClean="0">
                <a:solidFill>
                  <a:srgbClr val="009BBE"/>
                </a:solidFill>
              </a:rPr>
              <a:t>Productivity and Ease of Operation:</a:t>
            </a:r>
            <a:endParaRPr lang="en-US" altLang="en-US" sz="1800" dirty="0" smtClean="0">
              <a:solidFill>
                <a:srgbClr val="009BBE"/>
              </a:solidFill>
              <a:ea typeface="Arial Unicode MS" panose="020B0604020202020204" pitchFamily="34" charset="-128"/>
            </a:endParaRPr>
          </a:p>
          <a:p>
            <a:pPr lvl="1">
              <a:spcBef>
                <a:spcPts val="300"/>
              </a:spcBef>
              <a:buClr>
                <a:srgbClr val="009AC7"/>
              </a:buClr>
              <a:buFont typeface="Arial" panose="020B0604020202020204" pitchFamily="34" charset="0"/>
              <a:buChar char="•"/>
              <a:defRPr/>
            </a:pPr>
            <a:r>
              <a:rPr lang="en-US" altLang="en-US" sz="1600" dirty="0" smtClean="0">
                <a:solidFill>
                  <a:srgbClr val="595959"/>
                </a:solidFill>
              </a:rPr>
              <a:t>Pro-Panel™ Control Module with PerformanceView™</a:t>
            </a:r>
          </a:p>
          <a:p>
            <a:pPr lvl="1">
              <a:spcBef>
                <a:spcPts val="300"/>
              </a:spcBef>
              <a:buClr>
                <a:srgbClr val="009AC7"/>
              </a:buClr>
              <a:buFont typeface="Arial" panose="020B0604020202020204" pitchFamily="34" charset="0"/>
              <a:buChar char="•"/>
              <a:defRPr/>
            </a:pPr>
            <a:r>
              <a:rPr lang="en-US" altLang="en-US" sz="1600" dirty="0" smtClean="0">
                <a:solidFill>
                  <a:srgbClr val="595959"/>
                </a:solidFill>
              </a:rPr>
              <a:t>54 in </a:t>
            </a:r>
            <a:r>
              <a:rPr lang="en-US" altLang="en-US" sz="1600" dirty="0">
                <a:solidFill>
                  <a:srgbClr val="595959"/>
                </a:solidFill>
              </a:rPr>
              <a:t>/ </a:t>
            </a:r>
            <a:r>
              <a:rPr lang="en-US" altLang="en-US" sz="1600" dirty="0" smtClean="0">
                <a:solidFill>
                  <a:srgbClr val="595959"/>
                </a:solidFill>
              </a:rPr>
              <a:t>1,370 </a:t>
            </a:r>
            <a:r>
              <a:rPr lang="en-US" altLang="en-US" sz="1600" dirty="0">
                <a:solidFill>
                  <a:srgbClr val="595959"/>
                </a:solidFill>
              </a:rPr>
              <a:t>mm scrub path </a:t>
            </a:r>
            <a:r>
              <a:rPr lang="en-US" altLang="en-US" sz="1600" dirty="0" smtClean="0">
                <a:solidFill>
                  <a:srgbClr val="595959"/>
                </a:solidFill>
              </a:rPr>
              <a:t>with </a:t>
            </a:r>
            <a:r>
              <a:rPr lang="en-US" altLang="en-US" sz="1600" dirty="0">
                <a:solidFill>
                  <a:srgbClr val="595959"/>
                </a:solidFill>
              </a:rPr>
              <a:t>scrubbing side brush</a:t>
            </a:r>
          </a:p>
          <a:p>
            <a:pPr marL="0" indent="0">
              <a:spcBef>
                <a:spcPts val="900"/>
              </a:spcBef>
              <a:buClr>
                <a:srgbClr val="009AC7"/>
              </a:buClr>
              <a:buNone/>
              <a:defRPr/>
            </a:pPr>
            <a:r>
              <a:rPr lang="en-US" sz="1800" b="1" dirty="0" smtClean="0">
                <a:solidFill>
                  <a:srgbClr val="009AC7"/>
                </a:solidFill>
              </a:rPr>
              <a:t>Versatile Cleaning:  </a:t>
            </a:r>
            <a:endParaRPr lang="en-US" altLang="en-US" sz="1800" dirty="0" smtClean="0">
              <a:solidFill>
                <a:srgbClr val="009AC7"/>
              </a:solidFill>
            </a:endParaRPr>
          </a:p>
          <a:p>
            <a:pPr lvl="1">
              <a:spcBef>
                <a:spcPts val="300"/>
              </a:spcBef>
              <a:buClr>
                <a:srgbClr val="009AC7"/>
              </a:buClr>
              <a:buFont typeface="Arial" panose="020B0604020202020204" pitchFamily="34" charset="0"/>
              <a:buChar char="•"/>
              <a:defRPr/>
            </a:pPr>
            <a:r>
              <a:rPr lang="en-US" altLang="en-US" sz="1600" dirty="0" smtClean="0"/>
              <a:t>Spray hose and vacuum wand</a:t>
            </a:r>
          </a:p>
          <a:p>
            <a:pPr lvl="1">
              <a:spcBef>
                <a:spcPts val="300"/>
              </a:spcBef>
              <a:buClr>
                <a:srgbClr val="009AC7"/>
              </a:buClr>
              <a:buFont typeface="Arial" panose="020B0604020202020204" pitchFamily="34" charset="0"/>
              <a:buChar char="•"/>
              <a:defRPr/>
            </a:pPr>
            <a:r>
              <a:rPr lang="en-US" altLang="en-US" sz="1600" dirty="0" smtClean="0"/>
              <a:t>High-powered pressure washer</a:t>
            </a:r>
          </a:p>
          <a:p>
            <a:pPr marL="0" indent="0">
              <a:spcBef>
                <a:spcPts val="900"/>
              </a:spcBef>
              <a:buClr>
                <a:srgbClr val="009AC7"/>
              </a:buClr>
              <a:buNone/>
              <a:defRPr/>
            </a:pPr>
            <a:r>
              <a:rPr lang="en-US" sz="1800" b="1" dirty="0" smtClean="0">
                <a:solidFill>
                  <a:srgbClr val="009AC7"/>
                </a:solidFill>
              </a:rPr>
              <a:t>Solution Technologies:</a:t>
            </a:r>
            <a:r>
              <a:rPr lang="en-US" altLang="en-US" sz="1800" dirty="0" smtClean="0">
                <a:solidFill>
                  <a:srgbClr val="009AC7"/>
                </a:solidFill>
              </a:rPr>
              <a:t> </a:t>
            </a:r>
          </a:p>
          <a:p>
            <a:pPr lvl="1">
              <a:spcBef>
                <a:spcPts val="300"/>
              </a:spcBef>
              <a:buClr>
                <a:srgbClr val="009AC7"/>
              </a:buClr>
              <a:buFont typeface="Arial" panose="020B0604020202020204" pitchFamily="34" charset="0"/>
              <a:buChar char="•"/>
              <a:defRPr/>
            </a:pPr>
            <a:r>
              <a:rPr lang="en-US" altLang="en-US" sz="1600" dirty="0" smtClean="0"/>
              <a:t>ec-H2O™ technology</a:t>
            </a:r>
          </a:p>
          <a:p>
            <a:pPr lvl="1">
              <a:spcBef>
                <a:spcPts val="300"/>
              </a:spcBef>
              <a:buClr>
                <a:srgbClr val="009AC7"/>
              </a:buClr>
              <a:buFont typeface="Arial" panose="020B0604020202020204" pitchFamily="34" charset="0"/>
              <a:buChar char="•"/>
              <a:defRPr/>
            </a:pPr>
            <a:r>
              <a:rPr lang="en-US" altLang="en-US" sz="1600" dirty="0" smtClean="0"/>
              <a:t>ES® (solution recycling / detergent metering)</a:t>
            </a:r>
          </a:p>
          <a:p>
            <a:pPr marL="0" indent="0">
              <a:spcBef>
                <a:spcPts val="900"/>
              </a:spcBef>
              <a:buClr>
                <a:srgbClr val="009AC7"/>
              </a:buClr>
              <a:buNone/>
              <a:defRPr/>
            </a:pPr>
            <a:r>
              <a:rPr lang="en-US" sz="1800" b="1" dirty="0" smtClean="0">
                <a:solidFill>
                  <a:srgbClr val="009AC7"/>
                </a:solidFill>
              </a:rPr>
              <a:t>Operator &amp; Machine Protection: </a:t>
            </a:r>
            <a:endParaRPr lang="en-US" altLang="en-US" sz="1800" dirty="0" smtClean="0">
              <a:solidFill>
                <a:srgbClr val="009AC7"/>
              </a:solidFill>
            </a:endParaRPr>
          </a:p>
          <a:p>
            <a:pPr lvl="1">
              <a:spcBef>
                <a:spcPts val="300"/>
              </a:spcBef>
              <a:buClr>
                <a:srgbClr val="009AC7"/>
              </a:buClr>
              <a:buFont typeface="Arial" panose="020B0604020202020204" pitchFamily="34" charset="0"/>
              <a:buChar char="•"/>
              <a:defRPr/>
            </a:pPr>
            <a:r>
              <a:rPr lang="en-US" altLang="en-US" sz="1600" dirty="0"/>
              <a:t>O</a:t>
            </a:r>
            <a:r>
              <a:rPr lang="en-US" altLang="en-US" sz="1600" dirty="0" smtClean="0"/>
              <a:t>verhead guard</a:t>
            </a:r>
          </a:p>
          <a:p>
            <a:pPr lvl="1">
              <a:spcBef>
                <a:spcPts val="300"/>
              </a:spcBef>
              <a:buClr>
                <a:srgbClr val="009AC7"/>
              </a:buClr>
              <a:buFont typeface="Arial" panose="020B0604020202020204" pitchFamily="34" charset="0"/>
              <a:buChar char="•"/>
              <a:defRPr/>
            </a:pPr>
            <a:r>
              <a:rPr lang="en-US" altLang="en-US" sz="1600" dirty="0" smtClean="0">
                <a:solidFill>
                  <a:srgbClr val="595959"/>
                </a:solidFill>
              </a:rPr>
              <a:t>Rear squeegee protection</a:t>
            </a:r>
            <a:endParaRPr lang="en-US" altLang="en-US" sz="1600" dirty="0">
              <a:solidFill>
                <a:srgbClr val="595959"/>
              </a:solidFill>
            </a:endParaRPr>
          </a:p>
          <a:p>
            <a:pPr marL="0" indent="0">
              <a:spcBef>
                <a:spcPts val="900"/>
              </a:spcBef>
              <a:buClr>
                <a:srgbClr val="505050"/>
              </a:buClr>
              <a:buNone/>
              <a:defRPr/>
            </a:pPr>
            <a:r>
              <a:rPr lang="en-US" altLang="en-US" sz="1800" b="1" dirty="0" smtClean="0">
                <a:solidFill>
                  <a:srgbClr val="009AC7"/>
                </a:solidFill>
              </a:rPr>
              <a:t>Asset Management:</a:t>
            </a:r>
          </a:p>
          <a:p>
            <a:pPr lvl="1">
              <a:spcBef>
                <a:spcPts val="300"/>
              </a:spcBef>
              <a:buClr>
                <a:srgbClr val="009AC7"/>
              </a:buClr>
              <a:buFont typeface="Arial" panose="020B0604020202020204" pitchFamily="34" charset="0"/>
              <a:buChar char="•"/>
              <a:defRPr/>
            </a:pPr>
            <a:r>
              <a:rPr lang="en-US" altLang="en-US" sz="1600" dirty="0" smtClean="0"/>
              <a:t>IRIS® Asset Manager</a:t>
            </a:r>
            <a:endParaRPr lang="en-US" altLang="en-US" sz="1600" b="1" dirty="0" smtClean="0">
              <a:solidFill>
                <a:srgbClr val="009BBE"/>
              </a:solidFill>
            </a:endParaRPr>
          </a:p>
          <a:p>
            <a:pPr eaLnBrk="1" hangingPunct="1">
              <a:spcBef>
                <a:spcPts val="500"/>
              </a:spcBef>
              <a:spcAft>
                <a:spcPts val="200"/>
              </a:spcAft>
              <a:defRPr/>
            </a:pPr>
            <a:endParaRPr lang="en-US" altLang="en-US" sz="800" dirty="0" smtClean="0"/>
          </a:p>
        </p:txBody>
      </p:sp>
      <p:sp>
        <p:nvSpPr>
          <p:cNvPr id="11" name="Title 4"/>
          <p:cNvSpPr txBox="1">
            <a:spLocks/>
          </p:cNvSpPr>
          <p:nvPr/>
        </p:nvSpPr>
        <p:spPr>
          <a:xfrm>
            <a:off x="541208" y="0"/>
            <a:ext cx="7410450" cy="782638"/>
          </a:xfrm>
          <a:prstGeom prst="rect">
            <a:avLst/>
          </a:prstGeom>
        </p:spPr>
        <p:txBody>
          <a:bodyPr vert="horz" lIns="91401" tIns="45700" rIns="91401" bIns="45700" rtlCol="0" anchor="t" anchorCtr="0">
            <a:noAutofit/>
          </a:bodyPr>
          <a:lstStyle>
            <a:lvl1pPr algn="l" defTabSz="914009" rtl="0" eaLnBrk="1" latinLnBrk="0" hangingPunct="1">
              <a:spcBef>
                <a:spcPct val="0"/>
              </a:spcBef>
              <a:buNone/>
              <a:defRPr sz="4800" b="1" kern="1200">
                <a:solidFill>
                  <a:srgbClr val="0090BE"/>
                </a:solidFill>
                <a:latin typeface="Calibri"/>
                <a:ea typeface="+mj-ea"/>
                <a:cs typeface="Calibri"/>
              </a:defRPr>
            </a:lvl1pPr>
          </a:lstStyle>
          <a:p>
            <a:pPr defTabSz="457070">
              <a:lnSpc>
                <a:spcPts val="4500"/>
              </a:lnSpc>
              <a:spcBef>
                <a:spcPts val="0"/>
              </a:spcBef>
            </a:pPr>
            <a:r>
              <a:rPr lang="en-US" sz="3600" b="0" dirty="0" smtClean="0">
                <a:solidFill>
                  <a:srgbClr val="009AC7"/>
                </a:solidFill>
                <a:latin typeface="+mn-lt"/>
                <a:ea typeface="+mn-ea"/>
                <a:cs typeface="Arial" panose="020B0604020202020204" pitchFamily="34" charset="0"/>
              </a:rPr>
              <a:t>T20 SWEEPER-SCRUBBER</a:t>
            </a:r>
            <a:r>
              <a:rPr lang="en-US" sz="1800" b="0" dirty="0" smtClean="0">
                <a:solidFill>
                  <a:srgbClr val="009AC7"/>
                </a:solidFill>
                <a:latin typeface="+mn-lt"/>
                <a:ea typeface="+mn-ea"/>
                <a:cs typeface="Arial" panose="020B0604020202020204" pitchFamily="34" charset="0"/>
              </a:rPr>
              <a:t/>
            </a:r>
            <a:br>
              <a:rPr lang="en-US" sz="1800" b="0" dirty="0" smtClean="0">
                <a:solidFill>
                  <a:srgbClr val="009AC7"/>
                </a:solidFill>
                <a:latin typeface="+mn-lt"/>
                <a:ea typeface="+mn-ea"/>
                <a:cs typeface="Arial" panose="020B0604020202020204" pitchFamily="34" charset="0"/>
              </a:rPr>
            </a:br>
            <a:r>
              <a:rPr lang="en-US" sz="6000" dirty="0" smtClean="0">
                <a:solidFill>
                  <a:srgbClr val="009AC7"/>
                </a:solidFill>
                <a:latin typeface="+mn-lt"/>
                <a:ea typeface="+mn-ea"/>
                <a:cs typeface="Arial" panose="020B0604020202020204" pitchFamily="34" charset="0"/>
              </a:rPr>
              <a:t>OPTIONAL FEATURES</a:t>
            </a:r>
            <a:r>
              <a:rPr lang="en-US" dirty="0" smtClean="0">
                <a:solidFill>
                  <a:srgbClr val="FF0000"/>
                </a:solidFill>
                <a:latin typeface="+mn-lt"/>
                <a:ea typeface="+mn-ea"/>
                <a:cs typeface="Arial" panose="020B0604020202020204" pitchFamily="34" charset="0"/>
              </a:rPr>
              <a:t/>
            </a:r>
            <a:br>
              <a:rPr lang="en-US" dirty="0" smtClean="0">
                <a:solidFill>
                  <a:srgbClr val="FF0000"/>
                </a:solidFill>
                <a:latin typeface="+mn-lt"/>
                <a:ea typeface="+mn-ea"/>
                <a:cs typeface="Arial" panose="020B0604020202020204" pitchFamily="34" charset="0"/>
              </a:rPr>
            </a:br>
            <a:endParaRPr lang="en-US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71488" y="1558536"/>
            <a:ext cx="2115311" cy="141073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83680" y="4909501"/>
            <a:ext cx="2103120" cy="1402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71488" y="3234280"/>
            <a:ext cx="2115312" cy="1410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739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99327" y="1280643"/>
            <a:ext cx="5785810" cy="5318413"/>
          </a:xfrm>
          <a:prstGeom prst="rect">
            <a:avLst/>
          </a:prstGeom>
        </p:spPr>
      </p:pic>
      <p:sp>
        <p:nvSpPr>
          <p:cNvPr id="9" name="Title 4"/>
          <p:cNvSpPr txBox="1">
            <a:spLocks/>
          </p:cNvSpPr>
          <p:nvPr/>
        </p:nvSpPr>
        <p:spPr>
          <a:xfrm>
            <a:off x="541208" y="0"/>
            <a:ext cx="7410450" cy="782638"/>
          </a:xfrm>
          <a:prstGeom prst="rect">
            <a:avLst/>
          </a:prstGeom>
        </p:spPr>
        <p:txBody>
          <a:bodyPr vert="horz" lIns="91401" tIns="45700" rIns="91401" bIns="45700" rtlCol="0" anchor="t" anchorCtr="0">
            <a:noAutofit/>
          </a:bodyPr>
          <a:lstStyle>
            <a:lvl1pPr algn="l" defTabSz="914009" rtl="0" eaLnBrk="1" latinLnBrk="0" hangingPunct="1">
              <a:spcBef>
                <a:spcPct val="0"/>
              </a:spcBef>
              <a:buNone/>
              <a:defRPr sz="4800" b="1" kern="1200">
                <a:solidFill>
                  <a:srgbClr val="0090BE"/>
                </a:solidFill>
                <a:latin typeface="Calibri"/>
                <a:ea typeface="+mj-ea"/>
                <a:cs typeface="Calibri"/>
              </a:defRPr>
            </a:lvl1pPr>
          </a:lstStyle>
          <a:p>
            <a:pPr defTabSz="457070">
              <a:lnSpc>
                <a:spcPts val="4500"/>
              </a:lnSpc>
              <a:spcBef>
                <a:spcPts val="0"/>
              </a:spcBef>
            </a:pPr>
            <a:r>
              <a:rPr lang="en-US" sz="1800" b="0" dirty="0" smtClean="0">
                <a:solidFill>
                  <a:srgbClr val="009AC7"/>
                </a:solidFill>
                <a:latin typeface="+mn-lt"/>
                <a:ea typeface="+mn-ea"/>
                <a:cs typeface="Arial" panose="020B0604020202020204" pitchFamily="34" charset="0"/>
              </a:rPr>
              <a:t/>
            </a:r>
            <a:br>
              <a:rPr lang="en-US" sz="1800" b="0" dirty="0" smtClean="0">
                <a:solidFill>
                  <a:srgbClr val="009AC7"/>
                </a:solidFill>
                <a:latin typeface="+mn-lt"/>
                <a:ea typeface="+mn-ea"/>
                <a:cs typeface="Arial" panose="020B0604020202020204" pitchFamily="34" charset="0"/>
              </a:rPr>
            </a:br>
            <a:r>
              <a:rPr lang="en-US" sz="6000" dirty="0" smtClean="0">
                <a:solidFill>
                  <a:srgbClr val="009AC7"/>
                </a:solidFill>
                <a:latin typeface="+mn-lt"/>
                <a:ea typeface="+mn-ea"/>
                <a:cs typeface="Arial" panose="020B0604020202020204" pitchFamily="34" charset="0"/>
              </a:rPr>
              <a:t>THANK YOU</a:t>
            </a:r>
            <a:r>
              <a:rPr lang="en-US" dirty="0" smtClean="0">
                <a:solidFill>
                  <a:srgbClr val="009AC7"/>
                </a:solidFill>
                <a:latin typeface="+mn-lt"/>
                <a:ea typeface="+mn-ea"/>
                <a:cs typeface="Arial" panose="020B0604020202020204" pitchFamily="34" charset="0"/>
              </a:rPr>
              <a:t/>
            </a:r>
            <a:br>
              <a:rPr lang="en-US" dirty="0" smtClean="0">
                <a:solidFill>
                  <a:srgbClr val="009AC7"/>
                </a:solidFill>
                <a:latin typeface="+mn-lt"/>
                <a:ea typeface="+mn-ea"/>
                <a:cs typeface="Arial" panose="020B0604020202020204" pitchFamily="34" charset="0"/>
              </a:rPr>
            </a:br>
            <a:endParaRPr lang="en-US" dirty="0">
              <a:solidFill>
                <a:srgbClr val="009AC7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06281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1_Custom Design">
  <a:themeElements>
    <a:clrScheme name="Custom 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505050"/>
      </a:accent1>
      <a:accent2>
        <a:srgbClr val="009AC7"/>
      </a:accent2>
      <a:accent3>
        <a:srgbClr val="77CAE2"/>
      </a:accent3>
      <a:accent4>
        <a:srgbClr val="B6C359"/>
      </a:accent4>
      <a:accent5>
        <a:srgbClr val="E97B24"/>
      </a:accent5>
      <a:accent6>
        <a:srgbClr val="00000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NNANT_PRODUCT_PPT_TEMPLATE.potx" id="{DF27CD9E-ACC5-4F2E-86DE-CE6C5A51B711}" vid="{BC4BE30B-5F67-41E7-B5A3-12F82A581A1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4891378B513214FBD163B593C0FE3ED" ma:contentTypeVersion="83" ma:contentTypeDescription="Create a new document." ma:contentTypeScope="" ma:versionID="03339e0d0d67e9735ef2d389b49b9619">
  <xsd:schema xmlns:xsd="http://www.w3.org/2001/XMLSchema" xmlns:xs="http://www.w3.org/2001/XMLSchema" xmlns:p="http://schemas.microsoft.com/office/2006/metadata/properties" xmlns:ns2="0376508a-3691-412d-a127-f3009102e432" targetNamespace="http://schemas.microsoft.com/office/2006/metadata/properties" ma:root="true" ma:fieldsID="42e70a105afa13c0aba71bd4d5669738" ns2:_="">
    <xsd:import namespace="0376508a-3691-412d-a127-f3009102e432"/>
    <xsd:element name="properties">
      <xsd:complexType>
        <xsd:sequence>
          <xsd:element name="documentManagement">
            <xsd:complexType>
              <xsd:all>
                <xsd:element ref="ns2:UserRoles" minOccurs="0"/>
                <xsd:element ref="ns2:MarketingChannel" minOccurs="0"/>
                <xsd:element ref="ns2:SalesOrg" minOccurs="0"/>
                <xsd:element ref="ns2:SalesDistrict" minOccurs="0"/>
                <xsd:element ref="ns2:Country" minOccurs="0"/>
                <xsd:element ref="ns2:Language" minOccurs="0"/>
                <xsd:element ref="ns2:SalesChannel" minOccurs="0"/>
                <xsd:element ref="ns2:Brand" minOccurs="0"/>
                <xsd:element ref="ns2:Product" minOccurs="0"/>
                <xsd:element ref="ns2:Category" minOccurs="0"/>
                <xsd:element ref="ns2:AssetType" minOccurs="0"/>
                <xsd:element ref="ns2:LiteratureType" minOccurs="0"/>
                <xsd:element ref="ns2:Innovation" minOccurs="0"/>
                <xsd:element ref="ns2:Applications" minOccurs="0"/>
                <xsd:element ref="ns2:Industry" minOccurs="0"/>
                <xsd:element ref="ns2:Sold_x002d_To" minOccurs="0"/>
                <xsd:element ref="ns2:SalesDistrictTitle" minOccurs="0"/>
                <xsd:element ref="ns2:ProductStatus" minOccurs="0"/>
                <xsd:element ref="ns2:SecurityType" minOccurs="0"/>
                <xsd:element ref="ns2:CategoryTitle" minOccurs="0"/>
                <xsd:element ref="ns2:CustomerGroup" minOccurs="0"/>
                <xsd:element ref="ns2:Customer_x0020_Na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376508a-3691-412d-a127-f3009102e432" elementFormDefault="qualified">
    <xsd:import namespace="http://schemas.microsoft.com/office/2006/documentManagement/types"/>
    <xsd:import namespace="http://schemas.microsoft.com/office/infopath/2007/PartnerControls"/>
    <xsd:element name="UserRoles" ma:index="2" nillable="true" ma:displayName="UserRoles" ma:description="* * * * * * IF PUBLIC LEAVE EMPTY * * * * * *" ma:list="{e2e3de3e-ccd2-4421-b68c-37c5f4e582ab}" ma:internalName="UserRoles" ma:readOnly="false" ma:showField="USERROLE_ID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arketingChannel" ma:index="3" nillable="true" ma:displayName="MarketingChannel" ma:list="{ae493d90-adea-4c54-b050-fb6d6181909e}" ma:internalName="MarketingChannel" ma:readOnly="false" ma:showField="MARKETINGCHANNEL_ID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alesOrg" ma:index="4" nillable="true" ma:displayName="SalesOrg" ma:list="{d3375561-d921-4af3-953a-7663adc0db1a}" ma:internalName="SalesOrg" ma:readOnly="false" ma:showField="SALESORG_ID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alesDistrict" ma:index="5" nillable="true" ma:displayName="SalesDistrict" ma:list="{50370e94-047c-45fb-b566-fc64f91bea86}" ma:internalName="SalesDistrict" ma:readOnly="false" ma:showField="SALESDISTRICT_ID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ountry" ma:index="6" nillable="true" ma:displayName="Country" ma:list="{24076f44-285e-4cb9-9651-bc8b6ea3b479}" ma:internalName="Country" ma:readOnly="false" ma:showField="Key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nguage" ma:index="7" nillable="true" ma:displayName="Language" ma:list="{68445780-4283-43b4-aad2-1fc4dc5f3482}" ma:internalName="Language" ma:readOnly="false" ma:showField="Title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alesChannel" ma:index="8" nillable="true" ma:displayName="SalesChannel" ma:list="{301a598e-3474-4381-9c1f-829689d8b57b}" ma:internalName="SalesChannel" ma:readOnly="false" ma:showField="SALESCHANNEL_ID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Brand" ma:index="9" nillable="true" ma:displayName="Brand" ma:list="{b92587f4-cafb-48a8-9d85-521e677a1cf5}" ma:internalName="Brand" ma:readOnly="false" ma:showField="BRAND_ID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roduct" ma:index="10" nillable="true" ma:displayName="Product" ma:list="{297b7c7a-5d0d-4982-9702-ea99fbb4a83e}" ma:internalName="Product" ma:showField="Title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ategory" ma:index="11" nillable="true" ma:displayName="Category" ma:list="{86fa95bb-c809-49ce-a1fb-f4fb7b1949a0}" ma:internalName="Category" ma:readOnly="false" ma:showField="ASSETCATEGORY_ID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AssetType" ma:index="12" nillable="true" ma:displayName="AssetType" ma:list="{7cf49b1b-e7dc-4c4d-adb7-5b3a783227c9}" ma:internalName="AssetType" ma:readOnly="false" ma:showField="ASSETTYPE_ID" ma:web="d2b0125b-2e6a-4122-affe-42934978f63b">
      <xsd:simpleType>
        <xsd:restriction base="dms:Lookup"/>
      </xsd:simpleType>
    </xsd:element>
    <xsd:element name="LiteratureType" ma:index="13" nillable="true" ma:displayName="LiteratureType" ma:description="BROCHURES, LEAFLETS, SPEC SHEETS &amp; RECOMMENDED PARTS ARE PUBLIC" ma:indexed="true" ma:list="{8c2f526d-9f00-4fcb-8da9-65219fb1fc57}" ma:internalName="LiteratureType" ma:readOnly="false" ma:showField="LITERATURETYPE_ID" ma:web="d2b0125b-2e6a-4122-affe-42934978f63b">
      <xsd:simpleType>
        <xsd:restriction base="dms:Lookup"/>
      </xsd:simpleType>
    </xsd:element>
    <xsd:element name="Innovation" ma:index="14" nillable="true" ma:displayName="Innovation" ma:list="{7288d138-aaf8-434c-b798-6f31447b8d88}" ma:internalName="Innovation" ma:showField="INNOVATION_ID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Applications" ma:index="15" nillable="true" ma:displayName="Applications" ma:list="{da2ac9bf-3537-4670-a3ae-d8d75070d1b9}" ma:internalName="Applications" ma:showField="APPLICATION_ID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Industry" ma:index="16" nillable="true" ma:displayName="Industry" ma:list="{d4223f80-87ca-4d48-85c1-b11f26073d7b}" ma:internalName="Industry" ma:showField="INDUSTRY_ID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old_x002d_To" ma:index="17" nillable="true" ma:displayName="Sold-To" ma:internalName="Sold_x002d_To">
      <xsd:simpleType>
        <xsd:restriction base="dms:Text"/>
      </xsd:simpleType>
    </xsd:element>
    <xsd:element name="SalesDistrictTitle" ma:index="20" nillable="true" ma:displayName="SalesDistrictTitle" ma:list="{50370e94-047c-45fb-b566-fc64f91bea86}" ma:internalName="SalesDistrictTitle" ma:readOnly="true" ma:showField="Title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roductStatus" ma:index="21" nillable="true" ma:displayName="ProductStatus" ma:list="{297B7C7A-5D0D-4982-9702-EA99FBB4A83E}" ma:internalName="ProductStatus" ma:readOnly="true" ma:showField="CalculatedStatus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ecurityType" ma:index="26" nillable="true" ma:displayName="SecurityType" ma:default="Secured Only" ma:format="Dropdown" ma:internalName="SecurityType">
      <xsd:simpleType>
        <xsd:restriction base="dms:Choice">
          <xsd:enumeration value="Public"/>
          <xsd:enumeration value="Secured Only"/>
        </xsd:restriction>
      </xsd:simpleType>
    </xsd:element>
    <xsd:element name="CategoryTitle" ma:index="27" nillable="true" ma:displayName="CategoryTitle" ma:list="{86fa95bb-c809-49ce-a1fb-f4fb7b1949a0}" ma:internalName="CategoryTitle" ma:readOnly="true" ma:showField="Title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ustomerGroup" ma:index="28" nillable="true" ma:displayName="CustomerGroup" ma:list="{1d487369-79c1-471a-aef5-6554842fae80}" ma:internalName="CustomerGroup" ma:showField="CustomerGroupI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ustomer_x0020_Name" ma:index="29" nillable="true" ma:displayName="Customer Name" ma:list="{a26128da-408a-40e4-8f46-322bff40bfec}" ma:internalName="Customer_x0020_Name" ma:showField="Title">
      <xsd:simpleType>
        <xsd:restriction base="dms:Lookup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rand xmlns="0376508a-3691-412d-a127-f3009102e432">
      <Value>1</Value>
    </Brand>
    <Language xmlns="0376508a-3691-412d-a127-f3009102e432">
      <Value>1</Value>
    </Language>
    <SecurityType xmlns="0376508a-3691-412d-a127-f3009102e432">Secured Only</SecurityType>
    <UserRoles xmlns="0376508a-3691-412d-a127-f3009102e432"/>
    <SalesOrg xmlns="0376508a-3691-412d-a127-f3009102e432">
      <Value>9</Value>
    </SalesOrg>
    <Innovation xmlns="0376508a-3691-412d-a127-f3009102e432"/>
    <Sold_x002d_To xmlns="0376508a-3691-412d-a127-f3009102e432" xsi:nil="true"/>
    <CustomerGroup xmlns="0376508a-3691-412d-a127-f3009102e432"/>
    <SalesDistrict xmlns="0376508a-3691-412d-a127-f3009102e432">
      <Value>3</Value>
    </SalesDistrict>
    <Customer_x0020_Name xmlns="0376508a-3691-412d-a127-f3009102e432" xsi:nil="true"/>
    <Category xmlns="0376508a-3691-412d-a127-f3009102e432">
      <Value>5</Value>
    </Category>
    <MarketingChannel xmlns="0376508a-3691-412d-a127-f3009102e432">
      <Value>3</Value>
      <Value>10</Value>
      <Value>2</Value>
      <Value>1</Value>
      <Value>11</Value>
      <Value>12</Value>
      <Value>8</Value>
      <Value>15</Value>
      <Value>16</Value>
    </MarketingChannel>
    <SalesChannel xmlns="0376508a-3691-412d-a127-f3009102e432">
      <Value>1</Value>
    </SalesChannel>
    <Applications xmlns="0376508a-3691-412d-a127-f3009102e432"/>
    <Country xmlns="0376508a-3691-412d-a127-f3009102e432"/>
    <LiteratureType xmlns="0376508a-3691-412d-a127-f3009102e432">21</LiteratureType>
    <Industry xmlns="0376508a-3691-412d-a127-f3009102e432"/>
    <Product xmlns="0376508a-3691-412d-a127-f3009102e432">
      <Value>96</Value>
    </Product>
    <AssetType xmlns="0376508a-3691-412d-a127-f3009102e432">33</AssetType>
  </documentManagement>
</p:properties>
</file>

<file path=customXml/itemProps1.xml><?xml version="1.0" encoding="utf-8"?>
<ds:datastoreItem xmlns:ds="http://schemas.openxmlformats.org/officeDocument/2006/customXml" ds:itemID="{F32D4864-C8E2-4EAC-AFAA-5E557A9EE58B}"/>
</file>

<file path=customXml/itemProps2.xml><?xml version="1.0" encoding="utf-8"?>
<ds:datastoreItem xmlns:ds="http://schemas.openxmlformats.org/officeDocument/2006/customXml" ds:itemID="{5407EC0B-C470-4453-87FF-C2417E5ECAAF}"/>
</file>

<file path=customXml/itemProps3.xml><?xml version="1.0" encoding="utf-8"?>
<ds:datastoreItem xmlns:ds="http://schemas.openxmlformats.org/officeDocument/2006/customXml" ds:itemID="{40E28702-B32B-4F29-9B2B-7FEE99FA56DD}"/>
</file>

<file path=docProps/app.xml><?xml version="1.0" encoding="utf-8"?>
<Properties xmlns="http://schemas.openxmlformats.org/officeDocument/2006/extended-properties" xmlns:vt="http://schemas.openxmlformats.org/officeDocument/2006/docPropsVTypes">
  <Template>M17 PowerPoint</Template>
  <TotalTime>1122</TotalTime>
  <Words>473</Words>
  <Application>Microsoft Office PowerPoint</Application>
  <PresentationFormat>On-screen Show (4:3)</PresentationFormat>
  <Paragraphs>73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 Unicode MS</vt:lpstr>
      <vt:lpstr>Lucida Grande</vt:lpstr>
      <vt:lpstr>Arial</vt:lpstr>
      <vt:lpstr>Calibri</vt:lpstr>
      <vt:lpstr>Wingdings</vt:lpstr>
      <vt:lpstr>1_Custom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Tennant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T20 Customer Presentation</dc:title>
  <dc:creator>Zintl, Cristina</dc:creator>
  <cp:lastModifiedBy>Commers, Barb</cp:lastModifiedBy>
  <cp:revision>68</cp:revision>
  <cp:lastPrinted>2014-11-17T19:40:20Z</cp:lastPrinted>
  <dcterms:created xsi:type="dcterms:W3CDTF">2016-02-08T20:20:45Z</dcterms:created>
  <dcterms:modified xsi:type="dcterms:W3CDTF">2016-07-19T19:00:10Z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0x01010044891378B513214FBD163B593C0FE3ED</vt:lpwstr>
  </property>
  <property fmtid="{D5CDD505-2E9C-101B-9397-08002B2CF9AE}" pid="3" name="Order">
    <vt:r8>2673600</vt:r8>
  </property>
</Properties>
</file>